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7" r:id="rId4"/>
    <p:sldId id="260" r:id="rId5"/>
    <p:sldId id="262" r:id="rId6"/>
    <p:sldId id="266" r:id="rId7"/>
    <p:sldId id="263" r:id="rId8"/>
    <p:sldId id="269" r:id="rId9"/>
    <p:sldId id="264" r:id="rId10"/>
    <p:sldId id="267" r:id="rId11"/>
    <p:sldId id="258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5BC4"/>
    <a:srgbClr val="012955"/>
    <a:srgbClr val="4668C7"/>
    <a:srgbClr val="FB5003"/>
    <a:srgbClr val="020A2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5" autoAdjust="0"/>
    <p:restoredTop sz="86520" autoAdjust="0"/>
  </p:normalViewPr>
  <p:slideViewPr>
    <p:cSldViewPr snapToGrid="0" showGuides="1">
      <p:cViewPr>
        <p:scale>
          <a:sx n="68" d="100"/>
          <a:sy n="68" d="100"/>
        </p:scale>
        <p:origin x="-606" y="-22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490B6-A74C-4869-BF19-3B125D366BEC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729E5C-C575-43D2-A96F-0F4FBB380AB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83953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tomparkes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uture-building?utm_source=unsplash&amp;utm_medium=referral&amp;utm_content=creditCopyText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ushioutlaw?utm_source=unsplash&amp;utm_medium=referral&amp;utm_content=creditCopyT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future-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130848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https://unsplash.com/photos/QfLm-2AiJ_M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1789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='https://www.freepik.com/vectors/connected-dots'&gt;Connected dots vector created by </a:t>
            </a:r>
            <a:r>
              <a:rPr lang="en-US" dirty="0" err="1"/>
              <a:t>liuzishan</a:t>
            </a:r>
            <a:r>
              <a:rPr lang="en-US" dirty="0"/>
              <a:t> - www.freepik.com&lt;/a&gt;</a:t>
            </a:r>
          </a:p>
          <a:p>
            <a:endParaRPr lang="en-US" dirty="0"/>
          </a:p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Tom Parkes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11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79909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Brian McGowan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12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059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powerpoint</a:t>
            </a:r>
            <a:r>
              <a:rPr lang="en-US"/>
              <a:t> stock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04616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='https://www.freepik.com/photos/corporate-building'&gt;Corporate building photo created by </a:t>
            </a:r>
            <a:r>
              <a:rPr lang="en-US" dirty="0" err="1"/>
              <a:t>fanjianhua</a:t>
            </a:r>
            <a:r>
              <a:rPr lang="en-US" dirty="0"/>
              <a:t> - www.freepik.com&lt;/a&gt;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1807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 err="1"/>
              <a:t>powerpoint</a:t>
            </a:r>
            <a:r>
              <a:rPr lang="en-US" dirty="0"/>
              <a:t> stock</a:t>
            </a:r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3507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https://unsplash.com/photos/qE_5MKhudo0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794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https://unsplash.com/photos/qE_5MKhudo0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58794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https://unsplash.com/photos/QfLm-2AiJ_M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1789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https://unsplash.com/photos/QfLm-2AiJ_M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71789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='https://www.freepik.com/photos/city-lights'&gt;City lights photo created by rawpixel.com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729E5C-C575-43D2-A96F-0F4FBB380AB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227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6F84A8-7642-3ADA-CB95-716C7C3E9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B083F36-CC8A-E959-4528-DB87DDBDA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A0843F1-9A01-9B29-6603-485A79F2D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E3F601-AF33-831B-62A1-F654BDFA5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23E248-D167-33FC-DC66-CCC7FBF5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2689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C60D54F-1EC6-EB38-96DF-9B21C064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C9930C5-9895-62C3-7162-70B129913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BC6AC2-1676-A4F1-8D0D-FC229B39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04104-A778-0AF4-3FD4-B911DDAE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5DA699-A61D-88A4-F53E-2674AAC0B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67187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600FC2B-1515-6AB8-6943-53EDD64BC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0B9ECBE-1DDF-4507-7B3B-0273ED13F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9632283-FC1E-3424-0ECF-FB41FCE5D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E02097-1A21-F16B-1E86-6A97759C6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D9D61B3-4B36-38EC-BC1C-B685FAAA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492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35F5C-155C-D61B-8FA4-94F5C1C3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7363E3-2F5F-EE55-DFA9-08377D332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694EF0-19F0-823B-8573-C2BFAD21E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C435304-03D2-214B-8A36-A6A87B4F5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1A603F-C07F-A191-32E3-1AB7C0E99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48392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0BD21E-7345-55CF-D4C6-5A3936B34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4397296-523B-78CB-517A-C9581D8EC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A33E7E-835D-CD50-D906-9A3FD926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2A582E2-D967-E1B6-8477-217BA425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7A4009-4C40-DC28-E0B3-2FFE48546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8046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6E5471-C534-C7A5-8CE0-339387F16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86FD98D-118D-2B41-7ACB-D4699FA47F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3923156-FC8F-B86D-D9C5-1763AD73E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81E739E-294E-7EE1-A7D7-0AEF06BDE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BD8EF81-B5B4-2934-F39E-ADF79C59E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CC101E-EEE7-1296-FF39-8AE579AC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3178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8D0276-C95F-A762-7E2E-95D8A638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16D9A0-9A64-5F0F-2BB8-E0894FCEC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7596594-BF19-7EBF-A990-1BECE0038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7739C8F-3CF9-4DBE-3CAE-CA7B289846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107E6F7-3ECC-B643-7196-C7143DF0B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AB70A16-8CCD-AD41-5405-A8CA1DF5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98AFD3-D576-3BAA-8B05-3489DDF6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8FE66C0-5745-49CB-F62C-B9B917D88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598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2F35029-E3B1-7723-FDAA-F91706592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140BAA-A95B-1332-74DB-B0FF2531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1C4482AF-9577-A333-A097-0CCD19C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D10C712-1198-EE29-2D0B-644A6D695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6763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E018D75-C7C8-38D9-5570-AA97CF52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FD20045-6F60-375E-6A68-7AD9C107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6486637-1613-1977-06DD-2CBB9DDFB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2319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0149B7-A4A8-BEA1-B27D-E6F5EBCFD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A2C5AB-12F1-4155-34C3-B3E4FDC0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67FA754-B077-8FEB-1DFC-44854165D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21AA8C8-DDEF-5E3A-E0A7-E30D7CA2F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E79C67-F7CE-0476-A9CD-C68FC105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A56C8A-784C-E6BF-D2C8-ABFC49580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85269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D48CEB-96BB-A5A2-525B-A75451DB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25CF395-54FC-E27D-1A69-AEE99FFFC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63E0462-9C1A-9255-0C39-226467F86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C322EB-8590-4B04-A63A-204C895FA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AA30838-DCF5-01E4-C3EB-94208909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F48A40D-4CB7-52B9-A3F1-CE4241335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81531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837050-EDE7-9D0E-4658-2A584786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93FB1B-E08A-AE5E-8EEF-92F20DA4B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7C12C7F-F183-5198-A973-08797E49CB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C59EA-4C74-413A-94DD-9EDAB149E63A}" type="datetimeFigureOut">
              <a:rPr lang="en-ID" smtClean="0"/>
              <a:t>9/27/2022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AD97CBB-F572-E079-9CFA-EB8E1872A4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B213730-97DC-C307-B17B-9CEE8F59D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F9DFEF-FF77-40A8-AE33-538C6B6130A2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621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778" y="0"/>
            <a:ext cx="14667444" cy="739217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DC16073-62BF-9BA8-8739-B0BBD795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1</a:t>
            </a:fld>
            <a:endParaRPr lang="en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D0A9014-E717-7A40-165F-9879665F62FD}"/>
              </a:ext>
            </a:extLst>
          </p:cNvPr>
          <p:cNvSpPr/>
          <p:nvPr/>
        </p:nvSpPr>
        <p:spPr>
          <a:xfrm>
            <a:off x="-2775838" y="0"/>
            <a:ext cx="15000322" cy="7392172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0E826951-87C1-F304-333D-BE2E440D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30" r="6769" b="44354"/>
          <a:stretch>
            <a:fillRect/>
          </a:stretch>
        </p:blipFill>
        <p:spPr>
          <a:xfrm rot="2372179" flipV="1">
            <a:off x="6456431" y="-928604"/>
            <a:ext cx="7780783" cy="3998616"/>
          </a:xfrm>
          <a:custGeom>
            <a:avLst/>
            <a:gdLst>
              <a:gd name="connsiteX0" fmla="*/ 0 w 7108051"/>
              <a:gd name="connsiteY0" fmla="*/ 0 h 3489585"/>
              <a:gd name="connsiteX1" fmla="*/ 4227742 w 7108051"/>
              <a:gd name="connsiteY1" fmla="*/ 3489585 h 3489585"/>
              <a:gd name="connsiteX2" fmla="*/ 7108051 w 7108051"/>
              <a:gd name="connsiteY2" fmla="*/ 0 h 348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8051" h="3489585">
                <a:moveTo>
                  <a:pt x="0" y="0"/>
                </a:moveTo>
                <a:lnTo>
                  <a:pt x="4227742" y="3489585"/>
                </a:lnTo>
                <a:lnTo>
                  <a:pt x="7108051" y="0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"/>
              </a:schemeClr>
            </a:glo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7441137-63C9-0147-7F48-8268DD5E7EA4}"/>
              </a:ext>
            </a:extLst>
          </p:cNvPr>
          <p:cNvSpPr/>
          <p:nvPr/>
        </p:nvSpPr>
        <p:spPr>
          <a:xfrm>
            <a:off x="-2447778" y="2119206"/>
            <a:ext cx="14667444" cy="3333750"/>
          </a:xfrm>
          <a:prstGeom prst="rect">
            <a:avLst/>
          </a:prstGeom>
          <a:gradFill>
            <a:gsLst>
              <a:gs pos="0">
                <a:srgbClr val="020A20">
                  <a:alpha val="50000"/>
                </a:srgbClr>
              </a:gs>
              <a:gs pos="100000">
                <a:srgbClr val="020A20">
                  <a:alpha val="5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xmlns="" id="{A243B8CF-BE05-AE17-C424-7338D62F94EE}"/>
              </a:ext>
            </a:extLst>
          </p:cNvPr>
          <p:cNvSpPr/>
          <p:nvPr/>
        </p:nvSpPr>
        <p:spPr>
          <a:xfrm>
            <a:off x="-2733241" y="1477108"/>
            <a:ext cx="6245376" cy="907391"/>
          </a:xfrm>
          <a:prstGeom prst="parallelogram">
            <a:avLst>
              <a:gd name="adj" fmla="val 39731"/>
            </a:avLst>
          </a:prstGeom>
          <a:gradFill flip="none" rotWithShape="1">
            <a:gsLst>
              <a:gs pos="77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2A4AB356-2045-F6B9-5694-26343FB64D03}"/>
              </a:ext>
            </a:extLst>
          </p:cNvPr>
          <p:cNvGrpSpPr/>
          <p:nvPr/>
        </p:nvGrpSpPr>
        <p:grpSpPr>
          <a:xfrm>
            <a:off x="-990812" y="956602"/>
            <a:ext cx="4051251" cy="703871"/>
            <a:chOff x="5467350" y="-714375"/>
            <a:chExt cx="2426970" cy="517281"/>
          </a:xfrm>
          <a:noFill/>
          <a:effectLst>
            <a:outerShdw blurRad="63500" sx="104000" sy="104000" algn="ctr" rotWithShape="0">
              <a:srgbClr val="C65BC4"/>
            </a:outerShdw>
          </a:effectLst>
        </p:grpSpPr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xmlns="" id="{48384456-7E43-ABDF-D726-DFA9B256215B}"/>
                </a:ext>
              </a:extLst>
            </p:cNvPr>
            <p:cNvSpPr/>
            <p:nvPr/>
          </p:nvSpPr>
          <p:spPr>
            <a:xfrm>
              <a:off x="546735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xmlns="" id="{74C141C0-D4A7-F8EE-AE25-26D4AF430DB1}"/>
                </a:ext>
              </a:extLst>
            </p:cNvPr>
            <p:cNvSpPr/>
            <p:nvPr/>
          </p:nvSpPr>
          <p:spPr>
            <a:xfrm>
              <a:off x="561575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xmlns="" id="{95E1859D-1B49-425B-78ED-628160ACA6D9}"/>
                </a:ext>
              </a:extLst>
            </p:cNvPr>
            <p:cNvSpPr/>
            <p:nvPr/>
          </p:nvSpPr>
          <p:spPr>
            <a:xfrm>
              <a:off x="576416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xmlns="" id="{5C8DC969-DB6D-5DF2-3527-97EE660B5C23}"/>
                </a:ext>
              </a:extLst>
            </p:cNvPr>
            <p:cNvSpPr/>
            <p:nvPr/>
          </p:nvSpPr>
          <p:spPr>
            <a:xfrm>
              <a:off x="591257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4" name="Parallelogram 33">
              <a:extLst>
                <a:ext uri="{FF2B5EF4-FFF2-40B4-BE49-F238E27FC236}">
                  <a16:creationId xmlns:a16="http://schemas.microsoft.com/office/drawing/2014/main" xmlns="" id="{FDA82D83-7F6D-1392-5522-8BF00FBB8066}"/>
                </a:ext>
              </a:extLst>
            </p:cNvPr>
            <p:cNvSpPr/>
            <p:nvPr/>
          </p:nvSpPr>
          <p:spPr>
            <a:xfrm>
              <a:off x="6060986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5" name="Parallelogram 34">
              <a:extLst>
                <a:ext uri="{FF2B5EF4-FFF2-40B4-BE49-F238E27FC236}">
                  <a16:creationId xmlns:a16="http://schemas.microsoft.com/office/drawing/2014/main" xmlns="" id="{53EF09FC-6019-2F28-22F5-61F243C4AD9E}"/>
                </a:ext>
              </a:extLst>
            </p:cNvPr>
            <p:cNvSpPr/>
            <p:nvPr/>
          </p:nvSpPr>
          <p:spPr>
            <a:xfrm>
              <a:off x="6209395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6" name="Parallelogram 35">
              <a:extLst>
                <a:ext uri="{FF2B5EF4-FFF2-40B4-BE49-F238E27FC236}">
                  <a16:creationId xmlns:a16="http://schemas.microsoft.com/office/drawing/2014/main" xmlns="" id="{C876C522-88E8-1CE7-C35F-1A1B13C4DE82}"/>
                </a:ext>
              </a:extLst>
            </p:cNvPr>
            <p:cNvSpPr/>
            <p:nvPr/>
          </p:nvSpPr>
          <p:spPr>
            <a:xfrm>
              <a:off x="6357804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xmlns="" id="{6D5BC327-C8EC-0056-870E-53E44DD292BE}"/>
                </a:ext>
              </a:extLst>
            </p:cNvPr>
            <p:cNvSpPr/>
            <p:nvPr/>
          </p:nvSpPr>
          <p:spPr>
            <a:xfrm>
              <a:off x="6506213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xmlns="" id="{693CF375-3E58-3FBC-6615-8182A94FA51B}"/>
                </a:ext>
              </a:extLst>
            </p:cNvPr>
            <p:cNvSpPr/>
            <p:nvPr/>
          </p:nvSpPr>
          <p:spPr>
            <a:xfrm>
              <a:off x="6654622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xmlns="" id="{5DD98380-D3F2-F617-A21F-CAC9368147A1}"/>
                </a:ext>
              </a:extLst>
            </p:cNvPr>
            <p:cNvSpPr/>
            <p:nvPr/>
          </p:nvSpPr>
          <p:spPr>
            <a:xfrm>
              <a:off x="6803031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xmlns="" id="{9E765623-87FF-26AA-EA6A-4879762D45D4}"/>
                </a:ext>
              </a:extLst>
            </p:cNvPr>
            <p:cNvSpPr/>
            <p:nvPr/>
          </p:nvSpPr>
          <p:spPr>
            <a:xfrm>
              <a:off x="695144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xmlns="" id="{AEADE7E1-4A59-5E6D-4E6B-6411767BA925}"/>
                </a:ext>
              </a:extLst>
            </p:cNvPr>
            <p:cNvSpPr/>
            <p:nvPr/>
          </p:nvSpPr>
          <p:spPr>
            <a:xfrm>
              <a:off x="709984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xmlns="" id="{71B23C4D-5F54-C8BF-2A55-629E8DDA6E4E}"/>
                </a:ext>
              </a:extLst>
            </p:cNvPr>
            <p:cNvSpPr/>
            <p:nvPr/>
          </p:nvSpPr>
          <p:spPr>
            <a:xfrm>
              <a:off x="724825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xmlns="" id="{86307500-B648-B060-ECFB-45223DC8D4D6}"/>
                </a:ext>
              </a:extLst>
            </p:cNvPr>
            <p:cNvSpPr/>
            <p:nvPr/>
          </p:nvSpPr>
          <p:spPr>
            <a:xfrm>
              <a:off x="739666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xmlns="" id="{0CDE3272-7FF2-1B5D-C3C8-5A9020F1B612}"/>
                </a:ext>
              </a:extLst>
            </p:cNvPr>
            <p:cNvSpPr/>
            <p:nvPr/>
          </p:nvSpPr>
          <p:spPr>
            <a:xfrm>
              <a:off x="754507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C65BC4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4" name="Parallelogram 63">
            <a:extLst>
              <a:ext uri="{FF2B5EF4-FFF2-40B4-BE49-F238E27FC236}">
                <a16:creationId xmlns:a16="http://schemas.microsoft.com/office/drawing/2014/main" xmlns="" id="{BC189C87-9AFE-91B8-CDFA-AAF7D27BE782}"/>
              </a:ext>
            </a:extLst>
          </p:cNvPr>
          <p:cNvSpPr/>
          <p:nvPr/>
        </p:nvSpPr>
        <p:spPr>
          <a:xfrm flipH="1" flipV="1">
            <a:off x="6372665" y="5119249"/>
            <a:ext cx="7125405" cy="900231"/>
          </a:xfrm>
          <a:prstGeom prst="parallelogram">
            <a:avLst>
              <a:gd name="adj" fmla="val 39731"/>
            </a:avLst>
          </a:pr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4F2F3F0F-5650-E832-C639-B416FB396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168" r="908" b="44238"/>
          <a:stretch>
            <a:fillRect/>
          </a:stretch>
        </p:blipFill>
        <p:spPr>
          <a:xfrm rot="1987159">
            <a:off x="-1792990" y="4163558"/>
            <a:ext cx="8738043" cy="4220118"/>
          </a:xfrm>
          <a:custGeom>
            <a:avLst/>
            <a:gdLst>
              <a:gd name="connsiteX0" fmla="*/ 0 w 7793689"/>
              <a:gd name="connsiteY0" fmla="*/ 0 h 3496838"/>
              <a:gd name="connsiteX1" fmla="*/ 7793689 w 7793689"/>
              <a:gd name="connsiteY1" fmla="*/ 0 h 3496838"/>
              <a:gd name="connsiteX2" fmla="*/ 2177099 w 7793689"/>
              <a:gd name="connsiteY2" fmla="*/ 3496838 h 349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93689" h="3496838">
                <a:moveTo>
                  <a:pt x="0" y="0"/>
                </a:moveTo>
                <a:lnTo>
                  <a:pt x="7793689" y="0"/>
                </a:lnTo>
                <a:lnTo>
                  <a:pt x="2177099" y="3496838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"/>
              </a:schemeClr>
            </a:glow>
          </a:effec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721A8B50-61B6-1F5F-5BB6-217836637BEF}"/>
              </a:ext>
            </a:extLst>
          </p:cNvPr>
          <p:cNvGrpSpPr/>
          <p:nvPr/>
        </p:nvGrpSpPr>
        <p:grpSpPr>
          <a:xfrm>
            <a:off x="9759698" y="4856579"/>
            <a:ext cx="2464786" cy="525341"/>
            <a:chOff x="5467350" y="-714375"/>
            <a:chExt cx="2426970" cy="517281"/>
          </a:xfrm>
          <a:noFill/>
          <a:effectLst>
            <a:outerShdw blurRad="63500" sx="104000" sy="104000" algn="ctr" rotWithShape="0">
              <a:srgbClr val="4668C7"/>
            </a:outerShdw>
          </a:effectLst>
        </p:grpSpPr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xmlns="" id="{5355EFF7-D630-DA15-E83E-F572435EF193}"/>
                </a:ext>
              </a:extLst>
            </p:cNvPr>
            <p:cNvSpPr/>
            <p:nvPr/>
          </p:nvSpPr>
          <p:spPr>
            <a:xfrm>
              <a:off x="546735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8" name="Parallelogram 47">
              <a:extLst>
                <a:ext uri="{FF2B5EF4-FFF2-40B4-BE49-F238E27FC236}">
                  <a16:creationId xmlns:a16="http://schemas.microsoft.com/office/drawing/2014/main" xmlns="" id="{6CBCDE56-396B-F861-5AE7-484289035380}"/>
                </a:ext>
              </a:extLst>
            </p:cNvPr>
            <p:cNvSpPr/>
            <p:nvPr/>
          </p:nvSpPr>
          <p:spPr>
            <a:xfrm>
              <a:off x="561575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49" name="Parallelogram 48">
              <a:extLst>
                <a:ext uri="{FF2B5EF4-FFF2-40B4-BE49-F238E27FC236}">
                  <a16:creationId xmlns:a16="http://schemas.microsoft.com/office/drawing/2014/main" xmlns="" id="{FB033117-286E-4350-B36E-917FAAF119C9}"/>
                </a:ext>
              </a:extLst>
            </p:cNvPr>
            <p:cNvSpPr/>
            <p:nvPr/>
          </p:nvSpPr>
          <p:spPr>
            <a:xfrm>
              <a:off x="576416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xmlns="" id="{E172FFF1-456C-F50F-2C90-F3B95C012782}"/>
                </a:ext>
              </a:extLst>
            </p:cNvPr>
            <p:cNvSpPr/>
            <p:nvPr/>
          </p:nvSpPr>
          <p:spPr>
            <a:xfrm>
              <a:off x="591257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xmlns="" id="{354A85F7-BF7B-FF8E-2CEE-2DF03C0E83A2}"/>
                </a:ext>
              </a:extLst>
            </p:cNvPr>
            <p:cNvSpPr/>
            <p:nvPr/>
          </p:nvSpPr>
          <p:spPr>
            <a:xfrm>
              <a:off x="6060986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xmlns="" id="{D668BE35-744F-3E6D-D0E2-0DAA3AE401D8}"/>
                </a:ext>
              </a:extLst>
            </p:cNvPr>
            <p:cNvSpPr/>
            <p:nvPr/>
          </p:nvSpPr>
          <p:spPr>
            <a:xfrm>
              <a:off x="6209395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xmlns="" id="{F28F96F1-35B5-4737-0A3A-9EB5F56769B3}"/>
                </a:ext>
              </a:extLst>
            </p:cNvPr>
            <p:cNvSpPr/>
            <p:nvPr/>
          </p:nvSpPr>
          <p:spPr>
            <a:xfrm>
              <a:off x="6357804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xmlns="" id="{A79FE2D2-6750-6B62-C3EA-1AF373428954}"/>
                </a:ext>
              </a:extLst>
            </p:cNvPr>
            <p:cNvSpPr/>
            <p:nvPr/>
          </p:nvSpPr>
          <p:spPr>
            <a:xfrm>
              <a:off x="6506213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xmlns="" id="{1A28B03D-329B-9532-ACF8-6D32604EEE45}"/>
                </a:ext>
              </a:extLst>
            </p:cNvPr>
            <p:cNvSpPr/>
            <p:nvPr/>
          </p:nvSpPr>
          <p:spPr>
            <a:xfrm>
              <a:off x="6654622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6" name="Parallelogram 55">
              <a:extLst>
                <a:ext uri="{FF2B5EF4-FFF2-40B4-BE49-F238E27FC236}">
                  <a16:creationId xmlns:a16="http://schemas.microsoft.com/office/drawing/2014/main" xmlns="" id="{6F5E3E33-B39A-7605-2D0D-287A72227181}"/>
                </a:ext>
              </a:extLst>
            </p:cNvPr>
            <p:cNvSpPr/>
            <p:nvPr/>
          </p:nvSpPr>
          <p:spPr>
            <a:xfrm>
              <a:off x="6803031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7" name="Parallelogram 56">
              <a:extLst>
                <a:ext uri="{FF2B5EF4-FFF2-40B4-BE49-F238E27FC236}">
                  <a16:creationId xmlns:a16="http://schemas.microsoft.com/office/drawing/2014/main" xmlns="" id="{1B905B4F-B48B-4A13-62A2-D2D198D9330E}"/>
                </a:ext>
              </a:extLst>
            </p:cNvPr>
            <p:cNvSpPr/>
            <p:nvPr/>
          </p:nvSpPr>
          <p:spPr>
            <a:xfrm>
              <a:off x="695144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8" name="Parallelogram 57">
              <a:extLst>
                <a:ext uri="{FF2B5EF4-FFF2-40B4-BE49-F238E27FC236}">
                  <a16:creationId xmlns:a16="http://schemas.microsoft.com/office/drawing/2014/main" xmlns="" id="{9977E172-AC39-9FCE-B8C0-CA5E43301B53}"/>
                </a:ext>
              </a:extLst>
            </p:cNvPr>
            <p:cNvSpPr/>
            <p:nvPr/>
          </p:nvSpPr>
          <p:spPr>
            <a:xfrm>
              <a:off x="709984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xmlns="" id="{9DC4B2D8-0E3F-CCC6-4FE9-FA02BE1CF69C}"/>
                </a:ext>
              </a:extLst>
            </p:cNvPr>
            <p:cNvSpPr/>
            <p:nvPr/>
          </p:nvSpPr>
          <p:spPr>
            <a:xfrm>
              <a:off x="724825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0" name="Parallelogram 59">
              <a:extLst>
                <a:ext uri="{FF2B5EF4-FFF2-40B4-BE49-F238E27FC236}">
                  <a16:creationId xmlns:a16="http://schemas.microsoft.com/office/drawing/2014/main" xmlns="" id="{E7C5B2F6-F1A3-968D-4EC4-3FDA0298CBC3}"/>
                </a:ext>
              </a:extLst>
            </p:cNvPr>
            <p:cNvSpPr/>
            <p:nvPr/>
          </p:nvSpPr>
          <p:spPr>
            <a:xfrm>
              <a:off x="739666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xmlns="" id="{81BDD4C9-792E-12A9-2F9E-EDFF45DC488F}"/>
                </a:ext>
              </a:extLst>
            </p:cNvPr>
            <p:cNvSpPr/>
            <p:nvPr/>
          </p:nvSpPr>
          <p:spPr>
            <a:xfrm>
              <a:off x="754507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>
              <a:solidFill>
                <a:srgbClr val="4668C7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67" name="Oval 66">
            <a:extLst>
              <a:ext uri="{FF2B5EF4-FFF2-40B4-BE49-F238E27FC236}">
                <a16:creationId xmlns:a16="http://schemas.microsoft.com/office/drawing/2014/main" xmlns="" id="{6B80936A-47DA-8914-C16C-4301AA4EE4D9}"/>
              </a:ext>
            </a:extLst>
          </p:cNvPr>
          <p:cNvSpPr/>
          <p:nvPr/>
        </p:nvSpPr>
        <p:spPr>
          <a:xfrm flipV="1">
            <a:off x="3348890" y="519943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xmlns="" id="{E6016101-1226-FF9C-3DA6-C54E355D7589}"/>
              </a:ext>
            </a:extLst>
          </p:cNvPr>
          <p:cNvSpPr/>
          <p:nvPr/>
        </p:nvSpPr>
        <p:spPr>
          <a:xfrm flipV="1">
            <a:off x="4336829" y="556936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F9ACCA3C-90DB-C269-349F-495C93AC2491}"/>
              </a:ext>
            </a:extLst>
          </p:cNvPr>
          <p:cNvSpPr/>
          <p:nvPr/>
        </p:nvSpPr>
        <p:spPr>
          <a:xfrm flipV="1">
            <a:off x="2576032" y="350728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257D060D-9847-AB44-D6F0-793FB22CDB87}"/>
              </a:ext>
            </a:extLst>
          </p:cNvPr>
          <p:cNvSpPr/>
          <p:nvPr/>
        </p:nvSpPr>
        <p:spPr>
          <a:xfrm flipV="1">
            <a:off x="9847438" y="6538911"/>
            <a:ext cx="2644004" cy="125327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949CCF3C-688B-63B2-23CE-42EE9F93A984}"/>
              </a:ext>
            </a:extLst>
          </p:cNvPr>
          <p:cNvSpPr txBox="1"/>
          <p:nvPr/>
        </p:nvSpPr>
        <p:spPr>
          <a:xfrm>
            <a:off x="811078" y="2864371"/>
            <a:ext cx="10569845" cy="921710"/>
          </a:xfrm>
          <a:prstGeom prst="rect">
            <a:avLst/>
          </a:prstGeom>
          <a:noFill/>
        </p:spPr>
        <p:txBody>
          <a:bodyPr wrap="square" lIns="0">
            <a:noAutofit/>
          </a:bodyPr>
          <a:lstStyle/>
          <a:p>
            <a:pPr algn="ctr"/>
            <a:r>
              <a:rPr lang="en-US" sz="6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S PMincho" pitchFamily="18" charset="-128"/>
                <a:ea typeface="MS PMincho" pitchFamily="18" charset="-128"/>
                <a:cs typeface="Raavi" pitchFamily="34" charset="0"/>
              </a:rPr>
              <a:t>Car Maze Solver Project</a:t>
            </a:r>
            <a:endParaRPr lang="en-ID" sz="6000" b="1" dirty="0">
              <a:solidFill>
                <a:schemeClr val="accent1">
                  <a:lumMod val="40000"/>
                  <a:lumOff val="60000"/>
                </a:schemeClr>
              </a:solidFill>
              <a:latin typeface="MS PMincho" pitchFamily="18" charset="-128"/>
              <a:ea typeface="MS PMincho" pitchFamily="18" charset="-128"/>
              <a:cs typeface="Raav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4F8273DB-71B1-B5B0-A36D-AC5AA5950991}"/>
              </a:ext>
            </a:extLst>
          </p:cNvPr>
          <p:cNvSpPr txBox="1"/>
          <p:nvPr/>
        </p:nvSpPr>
        <p:spPr>
          <a:xfrm>
            <a:off x="1291525" y="3813393"/>
            <a:ext cx="9608950" cy="598607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/>
          <a:p>
            <a:pPr algn="ctr"/>
            <a:r>
              <a:rPr lang="en-ID" sz="4000" spc="600" dirty="0" smtClean="0">
                <a:solidFill>
                  <a:srgbClr val="012955"/>
                </a:solidFill>
                <a:effectLst>
                  <a:outerShdw blurRad="63500" sx="102000" sy="102000" algn="ctr" rotWithShape="0">
                    <a:srgbClr val="4668C7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Pioneer Team</a:t>
            </a:r>
            <a:endParaRPr lang="en-ID" sz="4000" spc="600" dirty="0">
              <a:solidFill>
                <a:srgbClr val="012955"/>
              </a:solidFill>
              <a:effectLst>
                <a:outerShdw blurRad="63500" sx="102000" sy="102000" algn="ctr" rotWithShape="0">
                  <a:srgbClr val="4668C7"/>
                </a:outerShdw>
              </a:effectLst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12135" y="4290646"/>
            <a:ext cx="54911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0439" y="4412000"/>
            <a:ext cx="6055426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ndalus" pitchFamily="18" charset="-78"/>
                <a:cs typeface="Andalus" pitchFamily="18" charset="-78"/>
              </a:rPr>
              <a:t>Undersupervision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ndalus" pitchFamily="18" charset="-78"/>
                <a:cs typeface="Andalus" pitchFamily="18" charset="-78"/>
              </a:rPr>
              <a:t> of Engineer: </a:t>
            </a:r>
            <a:r>
              <a:rPr lang="en-GB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ndalus" pitchFamily="18" charset="-78"/>
                <a:cs typeface="Andalus" pitchFamily="18" charset="-78"/>
              </a:rPr>
              <a:t>Samer</a:t>
            </a: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Andalus" pitchFamily="18" charset="-78"/>
                <a:cs typeface="Andalus" pitchFamily="18" charset="-78"/>
              </a:rPr>
              <a:t> </a:t>
            </a:r>
            <a:r>
              <a:rPr lang="en-GB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ndalus" pitchFamily="18" charset="-78"/>
                <a:cs typeface="Andalus" pitchFamily="18" charset="-78"/>
              </a:rPr>
              <a:t>Elsayed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Andalus" pitchFamily="18" charset="-78"/>
              <a:cs typeface="Andalus" pitchFamily="18" charset="-78"/>
            </a:endParaRPr>
          </a:p>
          <a:p>
            <a:endParaRPr lang="ar-E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472" y="701015"/>
            <a:ext cx="285273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9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8"/>
            <a:ext cx="12181390" cy="68520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E775E07-64CA-6DE0-9D27-4584499469BB}"/>
              </a:ext>
            </a:extLst>
          </p:cNvPr>
          <p:cNvSpPr/>
          <p:nvPr/>
        </p:nvSpPr>
        <p:spPr>
          <a:xfrm>
            <a:off x="0" y="5968"/>
            <a:ext cx="12192000" cy="6858000"/>
          </a:xfrm>
          <a:prstGeom prst="rect">
            <a:avLst/>
          </a:prstGeom>
          <a:solidFill>
            <a:srgbClr val="01295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28968D1-3F83-7C2D-1920-95B0CC369103}"/>
              </a:ext>
            </a:extLst>
          </p:cNvPr>
          <p:cNvSpPr/>
          <p:nvPr/>
        </p:nvSpPr>
        <p:spPr>
          <a:xfrm>
            <a:off x="0" y="0"/>
            <a:ext cx="5745480" cy="52578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5CB8A874-A63E-F3E5-DF85-A53EC5000224}"/>
              </a:ext>
            </a:extLst>
          </p:cNvPr>
          <p:cNvSpPr/>
          <p:nvPr/>
        </p:nvSpPr>
        <p:spPr>
          <a:xfrm flipH="1" flipV="1">
            <a:off x="0" y="0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xmlns="" id="{824BA9A0-D712-4207-3E62-FBC7C55C8E74}"/>
              </a:ext>
            </a:extLst>
          </p:cNvPr>
          <p:cNvSpPr/>
          <p:nvPr/>
        </p:nvSpPr>
        <p:spPr>
          <a:xfrm flipH="1" flipV="1">
            <a:off x="0" y="0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176E41CA-5212-B4F6-988B-CF5F3942CFED}"/>
              </a:ext>
            </a:extLst>
          </p:cNvPr>
          <p:cNvSpPr/>
          <p:nvPr/>
        </p:nvSpPr>
        <p:spPr>
          <a:xfrm flipH="1" flipV="1">
            <a:off x="0" y="0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A2C8A9C-557A-F973-9CA1-7F57AE113B8E}"/>
              </a:ext>
            </a:extLst>
          </p:cNvPr>
          <p:cNvSpPr/>
          <p:nvPr/>
        </p:nvSpPr>
        <p:spPr>
          <a:xfrm rot="16200000" flipV="1">
            <a:off x="8056907" y="6075873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C3B0F38-89FE-0B82-FA96-7D1CC8DC8C4D}"/>
              </a:ext>
            </a:extLst>
          </p:cNvPr>
          <p:cNvSpPr/>
          <p:nvPr/>
        </p:nvSpPr>
        <p:spPr>
          <a:xfrm rot="16200000" flipV="1">
            <a:off x="2697829" y="1226080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B2CC5B6-B0EC-F596-112F-534F73C6B728}"/>
              </a:ext>
            </a:extLst>
          </p:cNvPr>
          <p:cNvSpPr/>
          <p:nvPr/>
        </p:nvSpPr>
        <p:spPr>
          <a:xfrm>
            <a:off x="0" y="-23446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D37228A-7218-BE4B-A2CA-921E89DA312E}"/>
              </a:ext>
            </a:extLst>
          </p:cNvPr>
          <p:cNvSpPr/>
          <p:nvPr/>
        </p:nvSpPr>
        <p:spPr>
          <a:xfrm>
            <a:off x="7362092" y="2028092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DBB5540-E443-2A32-312B-72E5E36F5913}"/>
              </a:ext>
            </a:extLst>
          </p:cNvPr>
          <p:cNvSpPr/>
          <p:nvPr/>
        </p:nvSpPr>
        <p:spPr>
          <a:xfrm rot="5400000">
            <a:off x="0" y="3950676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664C3C96-D0E4-1661-AF64-3E2591C67798}"/>
              </a:ext>
            </a:extLst>
          </p:cNvPr>
          <p:cNvSpPr/>
          <p:nvPr/>
        </p:nvSpPr>
        <p:spPr>
          <a:xfrm rot="5400000">
            <a:off x="9284676" y="0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625C810-0473-3710-9609-60AB1B7C2B16}"/>
              </a:ext>
            </a:extLst>
          </p:cNvPr>
          <p:cNvSpPr/>
          <p:nvPr/>
        </p:nvSpPr>
        <p:spPr>
          <a:xfrm>
            <a:off x="4706519" y="23830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F2CED0C-D824-4065-2DE8-12A86544990C}"/>
              </a:ext>
            </a:extLst>
          </p:cNvPr>
          <p:cNvSpPr/>
          <p:nvPr/>
        </p:nvSpPr>
        <p:spPr>
          <a:xfrm>
            <a:off x="7251599" y="57704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DC6DC36C-AE1F-CFA7-99BD-4A19F9DDA06F}"/>
              </a:ext>
            </a:extLst>
          </p:cNvPr>
          <p:cNvSpPr/>
          <p:nvPr/>
        </p:nvSpPr>
        <p:spPr>
          <a:xfrm>
            <a:off x="2771039" y="385018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0EEBE1F4-AD6F-C5E6-9195-F6564AE853B1}"/>
              </a:ext>
            </a:extLst>
          </p:cNvPr>
          <p:cNvSpPr/>
          <p:nvPr/>
        </p:nvSpPr>
        <p:spPr>
          <a:xfrm>
            <a:off x="9232799" y="27986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9E03B7-9562-C4A9-D0CF-1E11C7247406}"/>
              </a:ext>
            </a:extLst>
          </p:cNvPr>
          <p:cNvSpPr/>
          <p:nvPr/>
        </p:nvSpPr>
        <p:spPr>
          <a:xfrm>
            <a:off x="0" y="58826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891E5E62-C799-F0DD-1A2C-F6FC6FBB5B57}"/>
              </a:ext>
            </a:extLst>
          </p:cNvPr>
          <p:cNvCxnSpPr>
            <a:cxnSpLocks/>
          </p:cNvCxnSpPr>
          <p:nvPr/>
        </p:nvCxnSpPr>
        <p:spPr>
          <a:xfrm flipH="1">
            <a:off x="7239000" y="683183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566611AE-DA62-FF16-92BC-011C1C69ABA1}"/>
              </a:ext>
            </a:extLst>
          </p:cNvPr>
          <p:cNvCxnSpPr>
            <a:cxnSpLocks/>
          </p:cNvCxnSpPr>
          <p:nvPr/>
        </p:nvCxnSpPr>
        <p:spPr>
          <a:xfrm flipH="1">
            <a:off x="7239000" y="107489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B37ADCE1-0DD4-19AF-E90B-AA19A929B879}"/>
              </a:ext>
            </a:extLst>
          </p:cNvPr>
          <p:cNvCxnSpPr>
            <a:cxnSpLocks/>
          </p:cNvCxnSpPr>
          <p:nvPr/>
        </p:nvCxnSpPr>
        <p:spPr>
          <a:xfrm flipH="1">
            <a:off x="7239000" y="29147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xmlns="" id="{58E040B6-0EE1-5034-68FD-54AF23FCDF72}"/>
              </a:ext>
            </a:extLst>
          </p:cNvPr>
          <p:cNvSpPr/>
          <p:nvPr/>
        </p:nvSpPr>
        <p:spPr>
          <a:xfrm flipH="1" flipV="1">
            <a:off x="9853246" y="3423138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C7E56639-430E-94B9-DDEC-2288828C51AC}"/>
              </a:ext>
            </a:extLst>
          </p:cNvPr>
          <p:cNvSpPr/>
          <p:nvPr/>
        </p:nvSpPr>
        <p:spPr>
          <a:xfrm flipH="1" flipV="1">
            <a:off x="8757138" y="3845169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xmlns="" id="{BDC4E439-0E94-287F-5C90-D22767384B93}"/>
              </a:ext>
            </a:extLst>
          </p:cNvPr>
          <p:cNvSpPr/>
          <p:nvPr/>
        </p:nvSpPr>
        <p:spPr>
          <a:xfrm flipH="1" flipV="1">
            <a:off x="9305192" y="4536831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7CE1EF3-E750-E39E-A2DF-F77DA16EF462}"/>
              </a:ext>
            </a:extLst>
          </p:cNvPr>
          <p:cNvSpPr/>
          <p:nvPr/>
        </p:nvSpPr>
        <p:spPr>
          <a:xfrm>
            <a:off x="0" y="56540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D72FB7D-7181-62C7-A9D6-D1E850BF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10</a:t>
            </a:fld>
            <a:endParaRPr lang="en-ID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1194" y="2149171"/>
            <a:ext cx="9393992" cy="16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2695" y="2628900"/>
            <a:ext cx="825187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Software Connections</a:t>
            </a:r>
            <a:endParaRPr lang="ar-EG" sz="4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4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9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602" y="-10308"/>
            <a:ext cx="12245853" cy="686830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xmlns="" id="{897DC08E-FADE-EF2E-1A43-442F62D7B5B7}"/>
              </a:ext>
            </a:extLst>
          </p:cNvPr>
          <p:cNvSpPr>
            <a:spLocks/>
          </p:cNvSpPr>
          <p:nvPr/>
        </p:nvSpPr>
        <p:spPr>
          <a:xfrm>
            <a:off x="-95602" y="-10307"/>
            <a:ext cx="12302987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xmlns="" id="{9DEAD7CD-B78F-8949-77B8-70C3BD16D036}"/>
              </a:ext>
            </a:extLst>
          </p:cNvPr>
          <p:cNvSpPr/>
          <p:nvPr/>
        </p:nvSpPr>
        <p:spPr>
          <a:xfrm>
            <a:off x="40020" y="2314123"/>
            <a:ext cx="3420990" cy="4543877"/>
          </a:xfrm>
          <a:custGeom>
            <a:avLst/>
            <a:gdLst>
              <a:gd name="connsiteX0" fmla="*/ 863795 w 3420990"/>
              <a:gd name="connsiteY0" fmla="*/ 0 h 4543877"/>
              <a:gd name="connsiteX1" fmla="*/ 3420990 w 3420990"/>
              <a:gd name="connsiteY1" fmla="*/ 1476433 h 4543877"/>
              <a:gd name="connsiteX2" fmla="*/ 3420990 w 3420990"/>
              <a:gd name="connsiteY2" fmla="*/ 4429135 h 4543877"/>
              <a:gd name="connsiteX3" fmla="*/ 3222267 w 3420990"/>
              <a:gd name="connsiteY3" fmla="*/ 4543877 h 4543877"/>
              <a:gd name="connsiteX4" fmla="*/ 0 w 3420990"/>
              <a:gd name="connsiteY4" fmla="*/ 4543877 h 4543877"/>
              <a:gd name="connsiteX5" fmla="*/ 0 w 3420990"/>
              <a:gd name="connsiteY5" fmla="*/ 498724 h 454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20990" h="4543877">
                <a:moveTo>
                  <a:pt x="863795" y="0"/>
                </a:moveTo>
                <a:lnTo>
                  <a:pt x="3420990" y="1476433"/>
                </a:lnTo>
                <a:lnTo>
                  <a:pt x="3420990" y="4429135"/>
                </a:lnTo>
                <a:lnTo>
                  <a:pt x="3222267" y="4543877"/>
                </a:lnTo>
                <a:lnTo>
                  <a:pt x="0" y="4543877"/>
                </a:lnTo>
                <a:lnTo>
                  <a:pt x="0" y="498724"/>
                </a:lnTo>
                <a:close/>
              </a:path>
            </a:pathLst>
          </a:custGeom>
          <a:solidFill>
            <a:srgbClr val="C65BC4">
              <a:alpha val="26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xmlns="" id="{CE4FFA78-B52C-10D0-2EA0-BF70F9C852BE}"/>
              </a:ext>
            </a:extLst>
          </p:cNvPr>
          <p:cNvSpPr/>
          <p:nvPr/>
        </p:nvSpPr>
        <p:spPr>
          <a:xfrm>
            <a:off x="24634" y="2765519"/>
            <a:ext cx="2148877" cy="4092481"/>
          </a:xfrm>
          <a:custGeom>
            <a:avLst/>
            <a:gdLst>
              <a:gd name="connsiteX0" fmla="*/ 0 w 2148877"/>
              <a:gd name="connsiteY0" fmla="*/ 0 h 4092481"/>
              <a:gd name="connsiteX1" fmla="*/ 2148877 w 2148877"/>
              <a:gd name="connsiteY1" fmla="*/ 1240684 h 4092481"/>
              <a:gd name="connsiteX2" fmla="*/ 2148877 w 2148877"/>
              <a:gd name="connsiteY2" fmla="*/ 4092481 h 4092481"/>
              <a:gd name="connsiteX3" fmla="*/ 0 w 2148877"/>
              <a:gd name="connsiteY3" fmla="*/ 4092481 h 40924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877" h="4092481">
                <a:moveTo>
                  <a:pt x="0" y="0"/>
                </a:moveTo>
                <a:lnTo>
                  <a:pt x="2148877" y="1240684"/>
                </a:lnTo>
                <a:lnTo>
                  <a:pt x="2148877" y="4092481"/>
                </a:lnTo>
                <a:lnTo>
                  <a:pt x="0" y="4092481"/>
                </a:lnTo>
                <a:close/>
              </a:path>
            </a:pathLst>
          </a:custGeom>
          <a:solidFill>
            <a:srgbClr val="C65BC4">
              <a:alpha val="26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92500C8-BCAC-36AF-9CC9-DD9F2E47D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11</a:t>
            </a:fld>
            <a:endParaRPr lang="en-ID"/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3ADA0055-2A24-FFD6-EFA8-2D1D85272436}"/>
              </a:ext>
            </a:extLst>
          </p:cNvPr>
          <p:cNvGrpSpPr/>
          <p:nvPr/>
        </p:nvGrpSpPr>
        <p:grpSpPr>
          <a:xfrm rot="5400000" flipH="1">
            <a:off x="10889725" y="5164278"/>
            <a:ext cx="134745" cy="2386307"/>
            <a:chOff x="234950" y="0"/>
            <a:chExt cx="266700" cy="4723203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xmlns="" id="{B59C894D-CAEC-3F7D-754B-4D3A4430EF4B}"/>
                </a:ext>
              </a:extLst>
            </p:cNvPr>
            <p:cNvCxnSpPr/>
            <p:nvPr/>
          </p:nvCxnSpPr>
          <p:spPr>
            <a:xfrm>
              <a:off x="368300" y="0"/>
              <a:ext cx="0" cy="4584700"/>
            </a:xfrm>
            <a:prstGeom prst="line">
              <a:avLst/>
            </a:prstGeom>
            <a:ln>
              <a:solidFill>
                <a:srgbClr val="C65BC4"/>
              </a:solidFill>
              <a:tailEnd type="oval"/>
            </a:ln>
            <a:effectLst>
              <a:glow rad="88900">
                <a:srgbClr val="C65BC4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xmlns="" id="{D2A2A4AC-72CF-93E1-633B-32BEDBF64C08}"/>
                </a:ext>
              </a:extLst>
            </p:cNvPr>
            <p:cNvSpPr/>
            <p:nvPr/>
          </p:nvSpPr>
          <p:spPr>
            <a:xfrm>
              <a:off x="234950" y="4456503"/>
              <a:ext cx="266700" cy="266700"/>
            </a:xfrm>
            <a:prstGeom prst="ellipse">
              <a:avLst/>
            </a:prstGeom>
            <a:noFill/>
            <a:ln>
              <a:solidFill>
                <a:srgbClr val="C65BC4"/>
              </a:solidFill>
            </a:ln>
            <a:effectLst>
              <a:glow rad="63500">
                <a:srgbClr val="C65BC4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xmlns="" id="{510B69B8-7F3A-897F-E131-0996799FE1B9}"/>
              </a:ext>
            </a:extLst>
          </p:cNvPr>
          <p:cNvSpPr/>
          <p:nvPr/>
        </p:nvSpPr>
        <p:spPr>
          <a:xfrm>
            <a:off x="9305954" y="-10307"/>
            <a:ext cx="2886046" cy="3069001"/>
          </a:xfrm>
          <a:custGeom>
            <a:avLst/>
            <a:gdLst>
              <a:gd name="connsiteX0" fmla="*/ 1016731 w 1248740"/>
              <a:gd name="connsiteY0" fmla="*/ 0 h 1327901"/>
              <a:gd name="connsiteX1" fmla="*/ 0 w 1248740"/>
              <a:gd name="connsiteY1" fmla="*/ 598546 h 1327901"/>
              <a:gd name="connsiteX2" fmla="*/ 40 w 1248740"/>
              <a:gd name="connsiteY2" fmla="*/ 1084789 h 1327901"/>
              <a:gd name="connsiteX3" fmla="*/ 421152 w 1248740"/>
              <a:gd name="connsiteY3" fmla="*/ 1327901 h 1327901"/>
              <a:gd name="connsiteX4" fmla="*/ 1248741 w 1248740"/>
              <a:gd name="connsiteY4" fmla="*/ 843999 h 1327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740" h="1327901">
                <a:moveTo>
                  <a:pt x="1016731" y="0"/>
                </a:moveTo>
                <a:lnTo>
                  <a:pt x="0" y="598546"/>
                </a:lnTo>
                <a:lnTo>
                  <a:pt x="40" y="1084789"/>
                </a:lnTo>
                <a:lnTo>
                  <a:pt x="421152" y="1327901"/>
                </a:lnTo>
                <a:lnTo>
                  <a:pt x="1248741" y="843999"/>
                </a:lnTo>
              </a:path>
            </a:pathLst>
          </a:custGeom>
          <a:noFill/>
          <a:ln w="12700" cap="rnd">
            <a:gradFill flip="none" rotWithShape="1">
              <a:gsLst>
                <a:gs pos="0">
                  <a:srgbClr val="C65BC4">
                    <a:alpha val="0"/>
                  </a:srgbClr>
                </a:gs>
                <a:gs pos="71000">
                  <a:srgbClr val="4668C7"/>
                </a:gs>
              </a:gsLst>
              <a:lin ang="8100000" scaled="1"/>
              <a:tileRect/>
            </a:gradFill>
            <a:prstDash val="solid"/>
            <a:round/>
          </a:ln>
          <a:effectLst>
            <a:glow rad="63500">
              <a:srgbClr val="4668C7">
                <a:alpha val="40000"/>
              </a:srgbClr>
            </a:glow>
          </a:effectLst>
        </p:spPr>
        <p:txBody>
          <a:bodyPr rtlCol="0" anchor="ctr"/>
          <a:lstStyle/>
          <a:p>
            <a:endParaRPr lang="en-ID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xmlns="" id="{5DD96250-6744-6565-9D2D-A9A959875092}"/>
              </a:ext>
            </a:extLst>
          </p:cNvPr>
          <p:cNvSpPr/>
          <p:nvPr/>
        </p:nvSpPr>
        <p:spPr>
          <a:xfrm>
            <a:off x="8713967" y="394686"/>
            <a:ext cx="1094849" cy="948153"/>
          </a:xfrm>
          <a:custGeom>
            <a:avLst/>
            <a:gdLst>
              <a:gd name="connsiteX0" fmla="*/ 738882 w 738882"/>
              <a:gd name="connsiteY0" fmla="*/ 639841 h 639881"/>
              <a:gd name="connsiteX1" fmla="*/ 738862 w 738882"/>
              <a:gd name="connsiteY1" fmla="*/ 213260 h 639881"/>
              <a:gd name="connsiteX2" fmla="*/ 369421 w 738882"/>
              <a:gd name="connsiteY2" fmla="*/ 0 h 639881"/>
              <a:gd name="connsiteX3" fmla="*/ 0 w 738882"/>
              <a:gd name="connsiteY3" fmla="*/ 213301 h 639881"/>
              <a:gd name="connsiteX4" fmla="*/ 20 w 738882"/>
              <a:gd name="connsiteY4" fmla="*/ 639882 h 63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882" h="639881">
                <a:moveTo>
                  <a:pt x="738882" y="639841"/>
                </a:moveTo>
                <a:lnTo>
                  <a:pt x="738862" y="213260"/>
                </a:lnTo>
                <a:lnTo>
                  <a:pt x="369421" y="0"/>
                </a:lnTo>
                <a:lnTo>
                  <a:pt x="0" y="213301"/>
                </a:lnTo>
                <a:lnTo>
                  <a:pt x="20" y="639882"/>
                </a:lnTo>
              </a:path>
            </a:pathLst>
          </a:custGeom>
          <a:noFill/>
          <a:ln w="12700" cap="rnd">
            <a:solidFill>
              <a:srgbClr val="4668C7">
                <a:alpha val="44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xmlns="" id="{4014197B-9D77-A575-19FB-885C69986575}"/>
              </a:ext>
            </a:extLst>
          </p:cNvPr>
          <p:cNvSpPr/>
          <p:nvPr/>
        </p:nvSpPr>
        <p:spPr>
          <a:xfrm>
            <a:off x="7259302" y="673064"/>
            <a:ext cx="935921" cy="1080703"/>
          </a:xfrm>
          <a:custGeom>
            <a:avLst/>
            <a:gdLst>
              <a:gd name="connsiteX0" fmla="*/ 20 w 631626"/>
              <a:gd name="connsiteY0" fmla="*/ 547017 h 729335"/>
              <a:gd name="connsiteX1" fmla="*/ 315833 w 631626"/>
              <a:gd name="connsiteY1" fmla="*/ 729335 h 729335"/>
              <a:gd name="connsiteX2" fmla="*/ 631626 w 631626"/>
              <a:gd name="connsiteY2" fmla="*/ 546997 h 729335"/>
              <a:gd name="connsiteX3" fmla="*/ 631626 w 631626"/>
              <a:gd name="connsiteY3" fmla="*/ 182339 h 729335"/>
              <a:gd name="connsiteX4" fmla="*/ 315813 w 631626"/>
              <a:gd name="connsiteY4" fmla="*/ 0 h 729335"/>
              <a:gd name="connsiteX5" fmla="*/ 0 w 631626"/>
              <a:gd name="connsiteY5" fmla="*/ 182339 h 729335"/>
              <a:gd name="connsiteX6" fmla="*/ 20 w 631626"/>
              <a:gd name="connsiteY6" fmla="*/ 547017 h 72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6" h="729335">
                <a:moveTo>
                  <a:pt x="20" y="547017"/>
                </a:moveTo>
                <a:lnTo>
                  <a:pt x="315833" y="729335"/>
                </a:lnTo>
                <a:lnTo>
                  <a:pt x="631626" y="546997"/>
                </a:lnTo>
                <a:lnTo>
                  <a:pt x="631626" y="182339"/>
                </a:lnTo>
                <a:lnTo>
                  <a:pt x="315813" y="0"/>
                </a:lnTo>
                <a:lnTo>
                  <a:pt x="0" y="182339"/>
                </a:lnTo>
                <a:lnTo>
                  <a:pt x="20" y="547017"/>
                </a:lnTo>
                <a:close/>
              </a:path>
            </a:pathLst>
          </a:custGeom>
          <a:noFill/>
          <a:ln w="9525" cap="rnd">
            <a:gradFill>
              <a:gsLst>
                <a:gs pos="0">
                  <a:srgbClr val="4668C7">
                    <a:alpha val="50000"/>
                  </a:srgbClr>
                </a:gs>
                <a:gs pos="100000">
                  <a:srgbClr val="4668C7">
                    <a:alpha val="26000"/>
                  </a:srgbClr>
                </a:gs>
              </a:gsLst>
              <a:lin ang="5400000" scaled="1"/>
            </a:gra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xmlns="" id="{54638F95-D540-5A36-9752-9DF7DD79D99D}"/>
              </a:ext>
            </a:extLst>
          </p:cNvPr>
          <p:cNvSpPr/>
          <p:nvPr/>
        </p:nvSpPr>
        <p:spPr>
          <a:xfrm>
            <a:off x="7554399" y="874280"/>
            <a:ext cx="1664614" cy="1922087"/>
          </a:xfrm>
          <a:custGeom>
            <a:avLst/>
            <a:gdLst>
              <a:gd name="connsiteX0" fmla="*/ 20 w 1123400"/>
              <a:gd name="connsiteY0" fmla="*/ 972891 h 1297161"/>
              <a:gd name="connsiteX1" fmla="*/ 561731 w 1123400"/>
              <a:gd name="connsiteY1" fmla="*/ 1297162 h 1297161"/>
              <a:gd name="connsiteX2" fmla="*/ 1123401 w 1123400"/>
              <a:gd name="connsiteY2" fmla="*/ 972831 h 1297161"/>
              <a:gd name="connsiteX3" fmla="*/ 1123360 w 1123400"/>
              <a:gd name="connsiteY3" fmla="*/ 324250 h 1297161"/>
              <a:gd name="connsiteX4" fmla="*/ 561650 w 1123400"/>
              <a:gd name="connsiteY4" fmla="*/ 0 h 1297161"/>
              <a:gd name="connsiteX5" fmla="*/ 0 w 1123400"/>
              <a:gd name="connsiteY5" fmla="*/ 324311 h 1297161"/>
              <a:gd name="connsiteX6" fmla="*/ 20 w 1123400"/>
              <a:gd name="connsiteY6" fmla="*/ 972891 h 129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00" h="1297161">
                <a:moveTo>
                  <a:pt x="20" y="972891"/>
                </a:moveTo>
                <a:lnTo>
                  <a:pt x="561731" y="1297162"/>
                </a:lnTo>
                <a:lnTo>
                  <a:pt x="1123401" y="972831"/>
                </a:lnTo>
                <a:lnTo>
                  <a:pt x="1123360" y="324250"/>
                </a:lnTo>
                <a:lnTo>
                  <a:pt x="561650" y="0"/>
                </a:lnTo>
                <a:lnTo>
                  <a:pt x="0" y="324311"/>
                </a:lnTo>
                <a:lnTo>
                  <a:pt x="20" y="972891"/>
                </a:lnTo>
                <a:close/>
              </a:path>
            </a:pathLst>
          </a:custGeom>
          <a:noFill/>
          <a:ln w="12700" cap="rnd">
            <a:solidFill>
              <a:srgbClr val="4668C7">
                <a:alpha val="28000"/>
              </a:srgbClr>
            </a:solidFill>
            <a:prstDash val="lgDash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xmlns="" id="{F5C1E50B-2745-858A-2991-69150BB3A2D9}"/>
              </a:ext>
            </a:extLst>
          </p:cNvPr>
          <p:cNvSpPr/>
          <p:nvPr/>
        </p:nvSpPr>
        <p:spPr>
          <a:xfrm>
            <a:off x="8687080" y="1315923"/>
            <a:ext cx="53833" cy="53833"/>
          </a:xfrm>
          <a:custGeom>
            <a:avLst/>
            <a:gdLst>
              <a:gd name="connsiteX0" fmla="*/ 0 w 36330"/>
              <a:gd name="connsiteY0" fmla="*/ 18165 h 36330"/>
              <a:gd name="connsiteX1" fmla="*/ 18165 w 36330"/>
              <a:gd name="connsiteY1" fmla="*/ 0 h 36330"/>
              <a:gd name="connsiteX2" fmla="*/ 36331 w 36330"/>
              <a:gd name="connsiteY2" fmla="*/ 18165 h 36330"/>
              <a:gd name="connsiteX3" fmla="*/ 18165 w 36330"/>
              <a:gd name="connsiteY3" fmla="*/ 36331 h 36330"/>
              <a:gd name="connsiteX4" fmla="*/ 0 w 36330"/>
              <a:gd name="connsiteY4" fmla="*/ 18165 h 3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0" h="36330">
                <a:moveTo>
                  <a:pt x="0" y="18165"/>
                </a:moveTo>
                <a:cubicBezTo>
                  <a:pt x="0" y="8132"/>
                  <a:pt x="8134" y="0"/>
                  <a:pt x="18165" y="0"/>
                </a:cubicBezTo>
                <a:cubicBezTo>
                  <a:pt x="28197" y="0"/>
                  <a:pt x="36331" y="8132"/>
                  <a:pt x="36331" y="18165"/>
                </a:cubicBezTo>
                <a:cubicBezTo>
                  <a:pt x="36331" y="28199"/>
                  <a:pt x="28197" y="36331"/>
                  <a:pt x="18165" y="36331"/>
                </a:cubicBezTo>
                <a:cubicBezTo>
                  <a:pt x="8134" y="36331"/>
                  <a:pt x="0" y="28199"/>
                  <a:pt x="0" y="18165"/>
                </a:cubicBezTo>
                <a:close/>
              </a:path>
            </a:pathLst>
          </a:custGeom>
          <a:solidFill>
            <a:srgbClr val="4668C7"/>
          </a:solidFill>
          <a:ln w="34925" cap="flat">
            <a:solidFill>
              <a:srgbClr val="4668C7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xmlns="" id="{23E595BC-96B9-29FD-76CD-A3313E402F65}"/>
              </a:ext>
            </a:extLst>
          </p:cNvPr>
          <p:cNvSpPr/>
          <p:nvPr/>
        </p:nvSpPr>
        <p:spPr>
          <a:xfrm>
            <a:off x="9787582" y="1310181"/>
            <a:ext cx="53833" cy="53833"/>
          </a:xfrm>
          <a:custGeom>
            <a:avLst/>
            <a:gdLst>
              <a:gd name="connsiteX0" fmla="*/ 0 w 36330"/>
              <a:gd name="connsiteY0" fmla="*/ 18165 h 36330"/>
              <a:gd name="connsiteX1" fmla="*/ 18165 w 36330"/>
              <a:gd name="connsiteY1" fmla="*/ 0 h 36330"/>
              <a:gd name="connsiteX2" fmla="*/ 36331 w 36330"/>
              <a:gd name="connsiteY2" fmla="*/ 18165 h 36330"/>
              <a:gd name="connsiteX3" fmla="*/ 18165 w 36330"/>
              <a:gd name="connsiteY3" fmla="*/ 36331 h 36330"/>
              <a:gd name="connsiteX4" fmla="*/ 0 w 36330"/>
              <a:gd name="connsiteY4" fmla="*/ 18165 h 3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0" h="36330">
                <a:moveTo>
                  <a:pt x="0" y="18165"/>
                </a:moveTo>
                <a:cubicBezTo>
                  <a:pt x="0" y="8132"/>
                  <a:pt x="8134" y="0"/>
                  <a:pt x="18165" y="0"/>
                </a:cubicBezTo>
                <a:cubicBezTo>
                  <a:pt x="28196" y="0"/>
                  <a:pt x="36331" y="8132"/>
                  <a:pt x="36331" y="18165"/>
                </a:cubicBezTo>
                <a:cubicBezTo>
                  <a:pt x="36331" y="28199"/>
                  <a:pt x="28196" y="36331"/>
                  <a:pt x="18165" y="36331"/>
                </a:cubicBezTo>
                <a:cubicBezTo>
                  <a:pt x="8134" y="36331"/>
                  <a:pt x="0" y="28199"/>
                  <a:pt x="0" y="18165"/>
                </a:cubicBezTo>
                <a:close/>
              </a:path>
            </a:pathLst>
          </a:custGeom>
          <a:solidFill>
            <a:srgbClr val="4668C7"/>
          </a:solidFill>
          <a:ln w="34925" cap="flat">
            <a:solidFill>
              <a:srgbClr val="4668C7"/>
            </a:solidFill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xmlns="" id="{BD706E29-B432-AE27-FC24-C11EDFBBD4EA}"/>
              </a:ext>
            </a:extLst>
          </p:cNvPr>
          <p:cNvSpPr/>
          <p:nvPr/>
        </p:nvSpPr>
        <p:spPr>
          <a:xfrm>
            <a:off x="10349790" y="2662802"/>
            <a:ext cx="1664614" cy="1922087"/>
          </a:xfrm>
          <a:custGeom>
            <a:avLst/>
            <a:gdLst>
              <a:gd name="connsiteX0" fmla="*/ 20 w 1123400"/>
              <a:gd name="connsiteY0" fmla="*/ 972891 h 1297161"/>
              <a:gd name="connsiteX1" fmla="*/ 561731 w 1123400"/>
              <a:gd name="connsiteY1" fmla="*/ 1297162 h 1297161"/>
              <a:gd name="connsiteX2" fmla="*/ 1123401 w 1123400"/>
              <a:gd name="connsiteY2" fmla="*/ 972831 h 1297161"/>
              <a:gd name="connsiteX3" fmla="*/ 1123360 w 1123400"/>
              <a:gd name="connsiteY3" fmla="*/ 324250 h 1297161"/>
              <a:gd name="connsiteX4" fmla="*/ 561650 w 1123400"/>
              <a:gd name="connsiteY4" fmla="*/ 0 h 1297161"/>
              <a:gd name="connsiteX5" fmla="*/ 0 w 1123400"/>
              <a:gd name="connsiteY5" fmla="*/ 324311 h 1297161"/>
              <a:gd name="connsiteX6" fmla="*/ 20 w 1123400"/>
              <a:gd name="connsiteY6" fmla="*/ 972891 h 129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00" h="1297161">
                <a:moveTo>
                  <a:pt x="20" y="972891"/>
                </a:moveTo>
                <a:lnTo>
                  <a:pt x="561731" y="1297162"/>
                </a:lnTo>
                <a:lnTo>
                  <a:pt x="1123401" y="972831"/>
                </a:lnTo>
                <a:lnTo>
                  <a:pt x="1123360" y="324250"/>
                </a:lnTo>
                <a:lnTo>
                  <a:pt x="561650" y="0"/>
                </a:lnTo>
                <a:lnTo>
                  <a:pt x="0" y="324311"/>
                </a:lnTo>
                <a:lnTo>
                  <a:pt x="20" y="972891"/>
                </a:lnTo>
                <a:close/>
              </a:path>
            </a:pathLst>
          </a:custGeom>
          <a:noFill/>
          <a:ln w="12700" cap="rnd">
            <a:solidFill>
              <a:srgbClr val="4668C7">
                <a:alpha val="32000"/>
              </a:srgbClr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xmlns="" id="{104C986B-D92F-DF03-79D0-03C456F8B775}"/>
              </a:ext>
            </a:extLst>
          </p:cNvPr>
          <p:cNvSpPr/>
          <p:nvPr/>
        </p:nvSpPr>
        <p:spPr>
          <a:xfrm>
            <a:off x="9777140" y="2526723"/>
            <a:ext cx="1094849" cy="948153"/>
          </a:xfrm>
          <a:custGeom>
            <a:avLst/>
            <a:gdLst>
              <a:gd name="connsiteX0" fmla="*/ 738882 w 738882"/>
              <a:gd name="connsiteY0" fmla="*/ 639841 h 639881"/>
              <a:gd name="connsiteX1" fmla="*/ 738862 w 738882"/>
              <a:gd name="connsiteY1" fmla="*/ 213260 h 639881"/>
              <a:gd name="connsiteX2" fmla="*/ 369421 w 738882"/>
              <a:gd name="connsiteY2" fmla="*/ 0 h 639881"/>
              <a:gd name="connsiteX3" fmla="*/ 0 w 738882"/>
              <a:gd name="connsiteY3" fmla="*/ 213301 h 639881"/>
              <a:gd name="connsiteX4" fmla="*/ 20 w 738882"/>
              <a:gd name="connsiteY4" fmla="*/ 639882 h 63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882" h="639881">
                <a:moveTo>
                  <a:pt x="738882" y="639841"/>
                </a:moveTo>
                <a:lnTo>
                  <a:pt x="738862" y="213260"/>
                </a:lnTo>
                <a:lnTo>
                  <a:pt x="369421" y="0"/>
                </a:lnTo>
                <a:lnTo>
                  <a:pt x="0" y="213301"/>
                </a:lnTo>
                <a:lnTo>
                  <a:pt x="20" y="639882"/>
                </a:lnTo>
              </a:path>
            </a:pathLst>
          </a:custGeom>
          <a:noFill/>
          <a:ln w="12700" cap="rnd">
            <a:solidFill>
              <a:srgbClr val="4668C7">
                <a:alpha val="46000"/>
              </a:srgbClr>
            </a:solidFill>
            <a:prstDash val="lgDash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339" name="Oval 338">
            <a:extLst>
              <a:ext uri="{FF2B5EF4-FFF2-40B4-BE49-F238E27FC236}">
                <a16:creationId xmlns:a16="http://schemas.microsoft.com/office/drawing/2014/main" xmlns="" id="{8C081FC3-FFD1-37FB-DDA2-083FDE9BC51D}"/>
              </a:ext>
            </a:extLst>
          </p:cNvPr>
          <p:cNvSpPr/>
          <p:nvPr/>
        </p:nvSpPr>
        <p:spPr>
          <a:xfrm flipV="1">
            <a:off x="8515155" y="5719019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xmlns="" id="{7B27F40E-E9A8-5BD9-8C57-5A9818C14CC8}"/>
              </a:ext>
            </a:extLst>
          </p:cNvPr>
          <p:cNvSpPr/>
          <p:nvPr/>
        </p:nvSpPr>
        <p:spPr>
          <a:xfrm>
            <a:off x="0" y="4764931"/>
            <a:ext cx="1807633" cy="2087252"/>
          </a:xfrm>
          <a:custGeom>
            <a:avLst/>
            <a:gdLst>
              <a:gd name="connsiteX0" fmla="*/ 596246 w 1192406"/>
              <a:gd name="connsiteY0" fmla="*/ 1376858 h 1376857"/>
              <a:gd name="connsiteX1" fmla="*/ 1192406 w 1192406"/>
              <a:gd name="connsiteY1" fmla="*/ 1032586 h 1376857"/>
              <a:gd name="connsiteX2" fmla="*/ 1192378 w 1192406"/>
              <a:gd name="connsiteY2" fmla="*/ 344186 h 1376857"/>
              <a:gd name="connsiteX3" fmla="*/ 596160 w 1192406"/>
              <a:gd name="connsiteY3" fmla="*/ 0 h 1376857"/>
              <a:gd name="connsiteX4" fmla="*/ 0 w 1192406"/>
              <a:gd name="connsiteY4" fmla="*/ 344243 h 137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2406" h="1376857">
                <a:moveTo>
                  <a:pt x="596246" y="1376858"/>
                </a:moveTo>
                <a:lnTo>
                  <a:pt x="1192406" y="1032586"/>
                </a:lnTo>
                <a:lnTo>
                  <a:pt x="1192378" y="344186"/>
                </a:lnTo>
                <a:lnTo>
                  <a:pt x="596160" y="0"/>
                </a:lnTo>
                <a:lnTo>
                  <a:pt x="0" y="344243"/>
                </a:lnTo>
              </a:path>
            </a:pathLst>
          </a:custGeom>
          <a:noFill/>
          <a:ln w="11430" cap="rnd">
            <a:solidFill>
              <a:srgbClr val="012955"/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xmlns="" id="{16591315-AB6C-7C95-546E-F0985EDAE05F}"/>
              </a:ext>
            </a:extLst>
          </p:cNvPr>
          <p:cNvSpPr/>
          <p:nvPr/>
        </p:nvSpPr>
        <p:spPr>
          <a:xfrm>
            <a:off x="435855" y="3565847"/>
            <a:ext cx="935921" cy="1080703"/>
          </a:xfrm>
          <a:custGeom>
            <a:avLst/>
            <a:gdLst>
              <a:gd name="connsiteX0" fmla="*/ 20 w 631626"/>
              <a:gd name="connsiteY0" fmla="*/ 547017 h 729335"/>
              <a:gd name="connsiteX1" fmla="*/ 315833 w 631626"/>
              <a:gd name="connsiteY1" fmla="*/ 729335 h 729335"/>
              <a:gd name="connsiteX2" fmla="*/ 631626 w 631626"/>
              <a:gd name="connsiteY2" fmla="*/ 546997 h 729335"/>
              <a:gd name="connsiteX3" fmla="*/ 631626 w 631626"/>
              <a:gd name="connsiteY3" fmla="*/ 182339 h 729335"/>
              <a:gd name="connsiteX4" fmla="*/ 315813 w 631626"/>
              <a:gd name="connsiteY4" fmla="*/ 0 h 729335"/>
              <a:gd name="connsiteX5" fmla="*/ 0 w 631626"/>
              <a:gd name="connsiteY5" fmla="*/ 182339 h 729335"/>
              <a:gd name="connsiteX6" fmla="*/ 20 w 631626"/>
              <a:gd name="connsiteY6" fmla="*/ 547017 h 72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6" h="729335">
                <a:moveTo>
                  <a:pt x="20" y="547017"/>
                </a:moveTo>
                <a:lnTo>
                  <a:pt x="315833" y="729335"/>
                </a:lnTo>
                <a:lnTo>
                  <a:pt x="631626" y="546997"/>
                </a:lnTo>
                <a:lnTo>
                  <a:pt x="631626" y="182339"/>
                </a:lnTo>
                <a:lnTo>
                  <a:pt x="315813" y="0"/>
                </a:lnTo>
                <a:lnTo>
                  <a:pt x="0" y="182339"/>
                </a:lnTo>
                <a:lnTo>
                  <a:pt x="20" y="547017"/>
                </a:lnTo>
                <a:close/>
              </a:path>
            </a:pathLst>
          </a:custGeom>
          <a:noFill/>
          <a:ln w="9525" cap="rnd">
            <a:solidFill>
              <a:srgbClr val="012955"/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xmlns="" id="{DDC612A8-7AE2-C45A-6976-034F16E9D2A5}"/>
              </a:ext>
            </a:extLst>
          </p:cNvPr>
          <p:cNvSpPr/>
          <p:nvPr/>
        </p:nvSpPr>
        <p:spPr>
          <a:xfrm>
            <a:off x="1065933" y="4413375"/>
            <a:ext cx="1094849" cy="948153"/>
          </a:xfrm>
          <a:custGeom>
            <a:avLst/>
            <a:gdLst>
              <a:gd name="connsiteX0" fmla="*/ 738882 w 738882"/>
              <a:gd name="connsiteY0" fmla="*/ 639841 h 639881"/>
              <a:gd name="connsiteX1" fmla="*/ 738862 w 738882"/>
              <a:gd name="connsiteY1" fmla="*/ 213260 h 639881"/>
              <a:gd name="connsiteX2" fmla="*/ 369421 w 738882"/>
              <a:gd name="connsiteY2" fmla="*/ 0 h 639881"/>
              <a:gd name="connsiteX3" fmla="*/ 0 w 738882"/>
              <a:gd name="connsiteY3" fmla="*/ 213301 h 639881"/>
              <a:gd name="connsiteX4" fmla="*/ 20 w 738882"/>
              <a:gd name="connsiteY4" fmla="*/ 639882 h 639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8882" h="639881">
                <a:moveTo>
                  <a:pt x="738882" y="639841"/>
                </a:moveTo>
                <a:lnTo>
                  <a:pt x="738862" y="213260"/>
                </a:lnTo>
                <a:lnTo>
                  <a:pt x="369421" y="0"/>
                </a:lnTo>
                <a:lnTo>
                  <a:pt x="0" y="213301"/>
                </a:lnTo>
                <a:lnTo>
                  <a:pt x="20" y="639882"/>
                </a:lnTo>
              </a:path>
            </a:pathLst>
          </a:custGeom>
          <a:noFill/>
          <a:ln w="12700" cap="rnd">
            <a:solidFill>
              <a:srgbClr val="012955"/>
            </a:solidFill>
            <a:prstDash val="lgDash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xmlns="" id="{6153BE74-5CBC-2F92-01D7-3DDFA8E20288}"/>
              </a:ext>
            </a:extLst>
          </p:cNvPr>
          <p:cNvSpPr/>
          <p:nvPr/>
        </p:nvSpPr>
        <p:spPr>
          <a:xfrm>
            <a:off x="1963898" y="5214558"/>
            <a:ext cx="935921" cy="1080703"/>
          </a:xfrm>
          <a:custGeom>
            <a:avLst/>
            <a:gdLst>
              <a:gd name="connsiteX0" fmla="*/ 20 w 631626"/>
              <a:gd name="connsiteY0" fmla="*/ 547017 h 729335"/>
              <a:gd name="connsiteX1" fmla="*/ 315833 w 631626"/>
              <a:gd name="connsiteY1" fmla="*/ 729335 h 729335"/>
              <a:gd name="connsiteX2" fmla="*/ 631626 w 631626"/>
              <a:gd name="connsiteY2" fmla="*/ 546997 h 729335"/>
              <a:gd name="connsiteX3" fmla="*/ 631626 w 631626"/>
              <a:gd name="connsiteY3" fmla="*/ 182339 h 729335"/>
              <a:gd name="connsiteX4" fmla="*/ 315813 w 631626"/>
              <a:gd name="connsiteY4" fmla="*/ 0 h 729335"/>
              <a:gd name="connsiteX5" fmla="*/ 0 w 631626"/>
              <a:gd name="connsiteY5" fmla="*/ 182339 h 729335"/>
              <a:gd name="connsiteX6" fmla="*/ 20 w 631626"/>
              <a:gd name="connsiteY6" fmla="*/ 547017 h 729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626" h="729335">
                <a:moveTo>
                  <a:pt x="20" y="547017"/>
                </a:moveTo>
                <a:lnTo>
                  <a:pt x="315833" y="729335"/>
                </a:lnTo>
                <a:lnTo>
                  <a:pt x="631626" y="546997"/>
                </a:lnTo>
                <a:lnTo>
                  <a:pt x="631626" y="182339"/>
                </a:lnTo>
                <a:lnTo>
                  <a:pt x="315813" y="0"/>
                </a:lnTo>
                <a:lnTo>
                  <a:pt x="0" y="182339"/>
                </a:lnTo>
                <a:lnTo>
                  <a:pt x="20" y="547017"/>
                </a:lnTo>
                <a:close/>
              </a:path>
            </a:pathLst>
          </a:custGeom>
          <a:noFill/>
          <a:ln w="9525" cap="rnd">
            <a:solidFill>
              <a:srgbClr val="012955"/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xmlns="" id="{098DBA6B-C7CC-8266-34C9-A9FFF06EBC78}"/>
              </a:ext>
            </a:extLst>
          </p:cNvPr>
          <p:cNvCxnSpPr>
            <a:cxnSpLocks/>
          </p:cNvCxnSpPr>
          <p:nvPr/>
        </p:nvCxnSpPr>
        <p:spPr>
          <a:xfrm flipH="1">
            <a:off x="6070375" y="6534164"/>
            <a:ext cx="6121625" cy="0"/>
          </a:xfrm>
          <a:prstGeom prst="line">
            <a:avLst/>
          </a:prstGeom>
          <a:ln>
            <a:solidFill>
              <a:srgbClr val="C65BC4"/>
            </a:solidFill>
            <a:tailEnd type="oval"/>
          </a:ln>
          <a:effectLst>
            <a:glow rad="88900">
              <a:srgbClr val="C65BC4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4" name="Oval 413">
            <a:extLst>
              <a:ext uri="{FF2B5EF4-FFF2-40B4-BE49-F238E27FC236}">
                <a16:creationId xmlns:a16="http://schemas.microsoft.com/office/drawing/2014/main" xmlns="" id="{2A3C2C28-E0B9-0B89-14CC-A20FCB551590}"/>
              </a:ext>
            </a:extLst>
          </p:cNvPr>
          <p:cNvSpPr/>
          <p:nvPr/>
        </p:nvSpPr>
        <p:spPr>
          <a:xfrm rot="5400000" flipH="1">
            <a:off x="6000399" y="6466791"/>
            <a:ext cx="134745" cy="134745"/>
          </a:xfrm>
          <a:prstGeom prst="ellipse">
            <a:avLst/>
          </a:prstGeom>
          <a:noFill/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xmlns="" id="{52AFD8C8-4AC0-A738-DD93-4AC3EEB4A71D}"/>
              </a:ext>
            </a:extLst>
          </p:cNvPr>
          <p:cNvCxnSpPr>
            <a:cxnSpLocks/>
          </p:cNvCxnSpPr>
          <p:nvPr/>
        </p:nvCxnSpPr>
        <p:spPr>
          <a:xfrm>
            <a:off x="-2" y="242077"/>
            <a:ext cx="4173606" cy="0"/>
          </a:xfrm>
          <a:prstGeom prst="line">
            <a:avLst/>
          </a:prstGeom>
          <a:ln>
            <a:solidFill>
              <a:srgbClr val="C65BC4"/>
            </a:solidFill>
            <a:tailEnd type="oval"/>
          </a:ln>
          <a:effectLst>
            <a:glow rad="88900">
              <a:srgbClr val="C65BC4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8" name="Oval 417">
            <a:extLst>
              <a:ext uri="{FF2B5EF4-FFF2-40B4-BE49-F238E27FC236}">
                <a16:creationId xmlns:a16="http://schemas.microsoft.com/office/drawing/2014/main" xmlns="" id="{3D0042CE-8512-7BFC-3FD0-A8D65B6F6E48}"/>
              </a:ext>
            </a:extLst>
          </p:cNvPr>
          <p:cNvSpPr/>
          <p:nvPr/>
        </p:nvSpPr>
        <p:spPr>
          <a:xfrm rot="16200000" flipH="1">
            <a:off x="4108835" y="174704"/>
            <a:ext cx="134745" cy="134745"/>
          </a:xfrm>
          <a:prstGeom prst="ellipse">
            <a:avLst/>
          </a:prstGeom>
          <a:noFill/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xmlns="" id="{3321C67E-E719-BCEB-91D3-50011EE8B118}"/>
              </a:ext>
            </a:extLst>
          </p:cNvPr>
          <p:cNvGrpSpPr/>
          <p:nvPr/>
        </p:nvGrpSpPr>
        <p:grpSpPr>
          <a:xfrm rot="16200000" flipH="1">
            <a:off x="1125781" y="-801546"/>
            <a:ext cx="134745" cy="2386307"/>
            <a:chOff x="234950" y="0"/>
            <a:chExt cx="266700" cy="4723203"/>
          </a:xfrm>
        </p:grpSpPr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xmlns="" id="{C1A2F3A4-D553-266D-6212-FF25F04C6796}"/>
                </a:ext>
              </a:extLst>
            </p:cNvPr>
            <p:cNvCxnSpPr/>
            <p:nvPr/>
          </p:nvCxnSpPr>
          <p:spPr>
            <a:xfrm>
              <a:off x="368300" y="0"/>
              <a:ext cx="0" cy="4584700"/>
            </a:xfrm>
            <a:prstGeom prst="line">
              <a:avLst/>
            </a:prstGeom>
            <a:ln>
              <a:solidFill>
                <a:srgbClr val="C65BC4"/>
              </a:solidFill>
              <a:tailEnd type="oval"/>
            </a:ln>
            <a:effectLst>
              <a:glow rad="88900">
                <a:srgbClr val="C65BC4">
                  <a:alpha val="4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xmlns="" id="{BAE1FEBB-3F8F-8B84-B71D-FDB4BB6172EF}"/>
                </a:ext>
              </a:extLst>
            </p:cNvPr>
            <p:cNvSpPr/>
            <p:nvPr/>
          </p:nvSpPr>
          <p:spPr>
            <a:xfrm>
              <a:off x="234950" y="4456503"/>
              <a:ext cx="266700" cy="266700"/>
            </a:xfrm>
            <a:prstGeom prst="ellipse">
              <a:avLst/>
            </a:prstGeom>
            <a:noFill/>
            <a:ln>
              <a:solidFill>
                <a:srgbClr val="C65BC4"/>
              </a:solidFill>
            </a:ln>
            <a:effectLst>
              <a:glow rad="63500">
                <a:srgbClr val="C65BC4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421" name="Oval 420">
            <a:extLst>
              <a:ext uri="{FF2B5EF4-FFF2-40B4-BE49-F238E27FC236}">
                <a16:creationId xmlns:a16="http://schemas.microsoft.com/office/drawing/2014/main" xmlns="" id="{6BB05488-A18A-78BB-2F8A-860A639245B5}"/>
              </a:ext>
            </a:extLst>
          </p:cNvPr>
          <p:cNvSpPr/>
          <p:nvPr/>
        </p:nvSpPr>
        <p:spPr>
          <a:xfrm>
            <a:off x="347659" y="2093069"/>
            <a:ext cx="716632" cy="71663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2" name="Oval 421">
            <a:extLst>
              <a:ext uri="{FF2B5EF4-FFF2-40B4-BE49-F238E27FC236}">
                <a16:creationId xmlns:a16="http://schemas.microsoft.com/office/drawing/2014/main" xmlns="" id="{FA88EB3A-E970-96B4-8A0A-3611AF6D969B}"/>
              </a:ext>
            </a:extLst>
          </p:cNvPr>
          <p:cNvSpPr/>
          <p:nvPr/>
        </p:nvSpPr>
        <p:spPr>
          <a:xfrm>
            <a:off x="11267824" y="1892853"/>
            <a:ext cx="968258" cy="968258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xmlns="" id="{3BFB8B0B-7896-BBD2-7C67-9D96E2FAE9AE}"/>
              </a:ext>
            </a:extLst>
          </p:cNvPr>
          <p:cNvSpPr/>
          <p:nvPr/>
        </p:nvSpPr>
        <p:spPr>
          <a:xfrm>
            <a:off x="-1009903" y="4150612"/>
            <a:ext cx="1664614" cy="1922087"/>
          </a:xfrm>
          <a:custGeom>
            <a:avLst/>
            <a:gdLst>
              <a:gd name="connsiteX0" fmla="*/ 20 w 1123400"/>
              <a:gd name="connsiteY0" fmla="*/ 972891 h 1297161"/>
              <a:gd name="connsiteX1" fmla="*/ 561731 w 1123400"/>
              <a:gd name="connsiteY1" fmla="*/ 1297162 h 1297161"/>
              <a:gd name="connsiteX2" fmla="*/ 1123401 w 1123400"/>
              <a:gd name="connsiteY2" fmla="*/ 972831 h 1297161"/>
              <a:gd name="connsiteX3" fmla="*/ 1123360 w 1123400"/>
              <a:gd name="connsiteY3" fmla="*/ 324250 h 1297161"/>
              <a:gd name="connsiteX4" fmla="*/ 561650 w 1123400"/>
              <a:gd name="connsiteY4" fmla="*/ 0 h 1297161"/>
              <a:gd name="connsiteX5" fmla="*/ 0 w 1123400"/>
              <a:gd name="connsiteY5" fmla="*/ 324311 h 1297161"/>
              <a:gd name="connsiteX6" fmla="*/ 20 w 1123400"/>
              <a:gd name="connsiteY6" fmla="*/ 972891 h 129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3400" h="1297161">
                <a:moveTo>
                  <a:pt x="20" y="972891"/>
                </a:moveTo>
                <a:lnTo>
                  <a:pt x="561731" y="1297162"/>
                </a:lnTo>
                <a:lnTo>
                  <a:pt x="1123401" y="972831"/>
                </a:lnTo>
                <a:lnTo>
                  <a:pt x="1123360" y="324250"/>
                </a:lnTo>
                <a:lnTo>
                  <a:pt x="561650" y="0"/>
                </a:lnTo>
                <a:lnTo>
                  <a:pt x="0" y="324311"/>
                </a:lnTo>
                <a:lnTo>
                  <a:pt x="20" y="972891"/>
                </a:lnTo>
                <a:close/>
              </a:path>
            </a:pathLst>
          </a:custGeom>
          <a:noFill/>
          <a:ln w="12700" cap="rnd">
            <a:solidFill>
              <a:srgbClr val="012955"/>
            </a:solidFill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xmlns="" id="{BFDD78B8-82FE-4F01-CA69-AE7B9F8DB184}"/>
              </a:ext>
            </a:extLst>
          </p:cNvPr>
          <p:cNvSpPr/>
          <p:nvPr/>
        </p:nvSpPr>
        <p:spPr>
          <a:xfrm>
            <a:off x="10577459" y="0"/>
            <a:ext cx="1629926" cy="2523334"/>
          </a:xfrm>
          <a:custGeom>
            <a:avLst/>
            <a:gdLst>
              <a:gd name="connsiteX0" fmla="*/ 0 w 1629926"/>
              <a:gd name="connsiteY0" fmla="*/ 0 h 2523334"/>
              <a:gd name="connsiteX1" fmla="*/ 1629926 w 1629926"/>
              <a:gd name="connsiteY1" fmla="*/ 0 h 2523334"/>
              <a:gd name="connsiteX2" fmla="*/ 1629926 w 1629926"/>
              <a:gd name="connsiteY2" fmla="*/ 2523334 h 2523334"/>
              <a:gd name="connsiteX3" fmla="*/ 87 w 1629926"/>
              <a:gd name="connsiteY3" fmla="*/ 1582432 h 252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9926" h="2523334">
                <a:moveTo>
                  <a:pt x="0" y="0"/>
                </a:moveTo>
                <a:lnTo>
                  <a:pt x="1629926" y="0"/>
                </a:lnTo>
                <a:lnTo>
                  <a:pt x="1629926" y="2523334"/>
                </a:lnTo>
                <a:lnTo>
                  <a:pt x="87" y="1582432"/>
                </a:lnTo>
                <a:close/>
              </a:path>
            </a:pathLst>
          </a:custGeom>
          <a:solidFill>
            <a:srgbClr val="C65BC4">
              <a:alpha val="26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xmlns="" id="{6859F961-4902-2BC2-6E4C-8219F0DAF0D4}"/>
              </a:ext>
            </a:extLst>
          </p:cNvPr>
          <p:cNvSpPr/>
          <p:nvPr/>
        </p:nvSpPr>
        <p:spPr>
          <a:xfrm>
            <a:off x="11170965" y="1"/>
            <a:ext cx="1045669" cy="1862218"/>
          </a:xfrm>
          <a:custGeom>
            <a:avLst/>
            <a:gdLst>
              <a:gd name="connsiteX0" fmla="*/ 0 w 1045669"/>
              <a:gd name="connsiteY0" fmla="*/ 0 h 1862218"/>
              <a:gd name="connsiteX1" fmla="*/ 1045669 w 1045669"/>
              <a:gd name="connsiteY1" fmla="*/ 0 h 1862218"/>
              <a:gd name="connsiteX2" fmla="*/ 1045669 w 1045669"/>
              <a:gd name="connsiteY2" fmla="*/ 1862218 h 1862218"/>
              <a:gd name="connsiteX3" fmla="*/ 69 w 1045669"/>
              <a:gd name="connsiteY3" fmla="*/ 1258596 h 186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5669" h="1862218">
                <a:moveTo>
                  <a:pt x="0" y="0"/>
                </a:moveTo>
                <a:lnTo>
                  <a:pt x="1045669" y="0"/>
                </a:lnTo>
                <a:lnTo>
                  <a:pt x="1045669" y="1862218"/>
                </a:lnTo>
                <a:lnTo>
                  <a:pt x="69" y="1258596"/>
                </a:lnTo>
                <a:close/>
              </a:path>
            </a:pathLst>
          </a:custGeom>
          <a:solidFill>
            <a:srgbClr val="C65BC4">
              <a:alpha val="26000"/>
            </a:srgbClr>
          </a:solidFill>
          <a:ln w="9525" cap="rnd">
            <a:noFill/>
            <a:prstDash val="solid"/>
            <a:round/>
          </a:ln>
        </p:spPr>
        <p:txBody>
          <a:bodyPr rtlCol="0" anchor="ctr"/>
          <a:lstStyle/>
          <a:p>
            <a:endParaRPr lang="en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70" y="2049475"/>
            <a:ext cx="8994874" cy="162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94892" y="2526723"/>
            <a:ext cx="5809957" cy="9848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How it works &amp; Bonus</a:t>
            </a:r>
            <a:endParaRPr lang="ar-EG" sz="4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19731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9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04DCB28-2863-CA00-ADB9-8501930E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79170" y="2781080"/>
            <a:ext cx="2743200" cy="365125"/>
          </a:xfrm>
          <a:ln>
            <a:solidFill>
              <a:srgbClr val="C65BC4">
                <a:alpha val="28000"/>
              </a:srgbClr>
            </a:solidFill>
          </a:ln>
          <a:effectLst/>
        </p:spPr>
        <p:txBody>
          <a:bodyPr/>
          <a:lstStyle/>
          <a:p>
            <a:fld id="{3FF9DFEF-FF77-40A8-AE33-538C6B6130A2}" type="slidenum">
              <a:rPr lang="en-ID" smtClean="0"/>
              <a:t>12</a:t>
            </a:fld>
            <a:endParaRPr lang="en-ID"/>
          </a:p>
        </p:txBody>
      </p:sp>
      <p:pic>
        <p:nvPicPr>
          <p:cNvPr id="9" name="Picture 8" descr="A picture containing building, dome&#10;&#10;Description automatically generated">
            <a:extLst>
              <a:ext uri="{FF2B5EF4-FFF2-40B4-BE49-F238E27FC236}">
                <a16:creationId xmlns:a16="http://schemas.microsoft.com/office/drawing/2014/main" xmlns="" id="{3005FA1B-956B-E55A-62FC-3D56891F5B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3" b="3894"/>
          <a:stretch>
            <a:fillRect/>
          </a:stretch>
        </p:blipFill>
        <p:spPr>
          <a:xfrm>
            <a:off x="0" y="1"/>
            <a:ext cx="12192000" cy="6857998"/>
          </a:xfrm>
          <a:custGeom>
            <a:avLst/>
            <a:gdLst>
              <a:gd name="connsiteX0" fmla="*/ 0 w 12192000"/>
              <a:gd name="connsiteY0" fmla="*/ 0 h 6857998"/>
              <a:gd name="connsiteX1" fmla="*/ 12192000 w 12192000"/>
              <a:gd name="connsiteY1" fmla="*/ 0 h 6857998"/>
              <a:gd name="connsiteX2" fmla="*/ 12192000 w 12192000"/>
              <a:gd name="connsiteY2" fmla="*/ 6857998 h 6857998"/>
              <a:gd name="connsiteX3" fmla="*/ 0 w 12192000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8">
                <a:moveTo>
                  <a:pt x="0" y="0"/>
                </a:moveTo>
                <a:lnTo>
                  <a:pt x="12192000" y="0"/>
                </a:lnTo>
                <a:lnTo>
                  <a:pt x="12192000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415857A-721E-2BF5-49DE-F7C29FBDFF57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5BB8F33D-C851-BB12-B778-A72F3AE96350}"/>
              </a:ext>
            </a:extLst>
          </p:cNvPr>
          <p:cNvGrpSpPr/>
          <p:nvPr/>
        </p:nvGrpSpPr>
        <p:grpSpPr>
          <a:xfrm>
            <a:off x="2243629" y="32490"/>
            <a:ext cx="7704742" cy="7704742"/>
            <a:chOff x="-3706503" y="-3852370"/>
            <a:chExt cx="7704742" cy="770474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7C8976F4-683E-FE2F-01EE-697F8A55EC94}"/>
                </a:ext>
              </a:extLst>
            </p:cNvPr>
            <p:cNvSpPr/>
            <p:nvPr/>
          </p:nvSpPr>
          <p:spPr>
            <a:xfrm>
              <a:off x="-3486367" y="-3632234"/>
              <a:ext cx="7264469" cy="7264469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F69FA2B5-F50F-D561-66D2-9BD20E129BAB}"/>
                </a:ext>
              </a:extLst>
            </p:cNvPr>
            <p:cNvSpPr/>
            <p:nvPr/>
          </p:nvSpPr>
          <p:spPr>
            <a:xfrm>
              <a:off x="-3298344" y="-3444211"/>
              <a:ext cx="6888423" cy="6888423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94C22257-B7B8-705A-774F-4FE9ABABC6E9}"/>
                </a:ext>
              </a:extLst>
            </p:cNvPr>
            <p:cNvSpPr/>
            <p:nvPr/>
          </p:nvSpPr>
          <p:spPr>
            <a:xfrm>
              <a:off x="-3706503" y="-3852370"/>
              <a:ext cx="7704742" cy="770474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D4054B4B-F24E-30BD-B5F8-A391FBB096B8}"/>
                </a:ext>
              </a:extLst>
            </p:cNvPr>
            <p:cNvSpPr/>
            <p:nvPr/>
          </p:nvSpPr>
          <p:spPr>
            <a:xfrm>
              <a:off x="-3089740" y="-3235607"/>
              <a:ext cx="6471216" cy="6471216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7DFBDC88-E64E-BCC8-5FAD-D2CAF428F6B7}"/>
                </a:ext>
              </a:extLst>
            </p:cNvPr>
            <p:cNvSpPr/>
            <p:nvPr/>
          </p:nvSpPr>
          <p:spPr>
            <a:xfrm>
              <a:off x="-2875357" y="-3021224"/>
              <a:ext cx="6042449" cy="6042449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485F1C9-A90D-8FA0-672A-609712B528FA}"/>
                </a:ext>
              </a:extLst>
            </p:cNvPr>
            <p:cNvSpPr/>
            <p:nvPr/>
          </p:nvSpPr>
          <p:spPr>
            <a:xfrm>
              <a:off x="-2620383" y="-2766250"/>
              <a:ext cx="5532502" cy="553250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B3D3B60E-6486-4798-767C-A9D770386FB5}"/>
                </a:ext>
              </a:extLst>
            </p:cNvPr>
            <p:cNvSpPr/>
            <p:nvPr/>
          </p:nvSpPr>
          <p:spPr>
            <a:xfrm>
              <a:off x="-2415677" y="-2561544"/>
              <a:ext cx="5123089" cy="5123089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D711B627-68EA-A6CF-A918-CF07E8912BB8}"/>
                </a:ext>
              </a:extLst>
            </p:cNvPr>
            <p:cNvSpPr/>
            <p:nvPr/>
          </p:nvSpPr>
          <p:spPr>
            <a:xfrm>
              <a:off x="-2202550" y="-2348417"/>
              <a:ext cx="4696835" cy="4696835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0324F2F9-1C54-D4AF-0FAB-D4A2ADD193B9}"/>
                </a:ext>
              </a:extLst>
            </p:cNvPr>
            <p:cNvSpPr/>
            <p:nvPr/>
          </p:nvSpPr>
          <p:spPr>
            <a:xfrm>
              <a:off x="-1985212" y="-2131079"/>
              <a:ext cx="4262158" cy="4262158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16F49AB5-4A6C-79FB-E1FC-E6549C288880}"/>
                </a:ext>
              </a:extLst>
            </p:cNvPr>
            <p:cNvSpPr/>
            <p:nvPr/>
          </p:nvSpPr>
          <p:spPr>
            <a:xfrm>
              <a:off x="-1784148" y="-1930015"/>
              <a:ext cx="3860032" cy="3860032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D7F102D4-A5B0-7339-D632-59109C5D8068}"/>
                </a:ext>
              </a:extLst>
            </p:cNvPr>
            <p:cNvSpPr/>
            <p:nvPr/>
          </p:nvSpPr>
          <p:spPr>
            <a:xfrm>
              <a:off x="-1575233" y="-1721100"/>
              <a:ext cx="3442201" cy="3442201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BCAF1188-ADFD-8CF3-77D8-9BE87326F622}"/>
                </a:ext>
              </a:extLst>
            </p:cNvPr>
            <p:cNvSpPr/>
            <p:nvPr/>
          </p:nvSpPr>
          <p:spPr>
            <a:xfrm>
              <a:off x="-1374169" y="-1520036"/>
              <a:ext cx="3040073" cy="3040073"/>
            </a:xfrm>
            <a:prstGeom prst="ellipse">
              <a:avLst/>
            </a:prstGeom>
            <a:noFill/>
            <a:ln>
              <a:gradFill flip="none" rotWithShape="1">
                <a:gsLst>
                  <a:gs pos="0">
                    <a:srgbClr val="C65BC4"/>
                  </a:gs>
                  <a:gs pos="88000">
                    <a:srgbClr val="012955">
                      <a:alpha val="9000"/>
                    </a:srgbClr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627D44B8-FFC8-ABAD-364D-F6E6830EB7D8}"/>
              </a:ext>
            </a:extLst>
          </p:cNvPr>
          <p:cNvGrpSpPr/>
          <p:nvPr/>
        </p:nvGrpSpPr>
        <p:grpSpPr>
          <a:xfrm rot="5400000" flipV="1">
            <a:off x="-71410" y="301887"/>
            <a:ext cx="2088468" cy="1421391"/>
            <a:chOff x="1847850" y="-1981200"/>
            <a:chExt cx="1550670" cy="1055370"/>
          </a:xfrm>
          <a:gradFill>
            <a:gsLst>
              <a:gs pos="0">
                <a:srgbClr val="C65BC4">
                  <a:alpha val="0"/>
                </a:srgbClr>
              </a:gs>
              <a:gs pos="87000">
                <a:srgbClr val="C65BC4">
                  <a:alpha val="54000"/>
                </a:srgbClr>
              </a:gs>
            </a:gsLst>
            <a:lin ang="10800000" scaled="1"/>
          </a:gradFill>
          <a:effectLst/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317E7DAD-6493-E098-52A6-D1623A0B59EF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xmlns="" id="{7A03C73E-040E-A7E9-4248-B28BD72BC55F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xmlns="" id="{222B4F8E-4A78-75D7-9D58-AE5E28FA7F57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xmlns="" id="{CF625031-CC61-1A04-D617-BBDE409A9FD2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xmlns="" id="{6E167005-9ED4-5CD3-F78D-5384FB573799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xmlns="" id="{87C9E26D-9425-144B-6465-73D2FA644DD8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xmlns="" id="{2F2FA4EC-75BF-F6D1-C887-8CDB2FC113A0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xmlns="" id="{A43AE468-BB20-B2A4-1DEC-7091BDDCB88C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xmlns="" id="{3CE87A6A-078B-BB2A-44B8-5FE0F9CFF248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xmlns="" id="{6B9B42EA-8259-B8B2-1C94-63602C25F355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BB83E4F3-56D0-3D04-AE76-6ED1A9F32401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xmlns="" id="{026E179A-E35A-4EB9-71FD-0B067E7A2C8B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xmlns="" id="{2760086F-EFDF-DC7C-DFF9-730F62B26A5F}"/>
                </a:ext>
              </a:extLst>
            </p:cNvPr>
            <p:cNvGrpSpPr/>
            <p:nvPr/>
          </p:nvGrpSpPr>
          <p:grpSpPr>
            <a:xfrm>
              <a:off x="1847850" y="-182118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xmlns="" id="{8EAAB02C-F43D-9552-BB15-FDF3DEA9E1C7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AFFDF4E0-6070-B75F-2CA6-55F3E12DE64F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CCDB1425-30D1-A687-7836-D58A106CB101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BDE06ED7-896A-C63E-FA43-1F1E366A2087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1AACFC94-4A6B-0EA4-745C-286D8CF31B86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2FE5CF58-4C89-93ED-393B-F664ECB59070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xmlns="" id="{35379196-99D9-59FB-E103-A4035054A833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xmlns="" id="{B67BB677-B3A1-3787-3B0B-4EC8E424EA56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xmlns="" id="{2BEEBCEA-E9E6-5520-0245-C5C55164E591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xmlns="" id="{BE5190C4-CC67-2A19-0288-F36BE401CC05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xmlns="" id="{C697C972-1B1A-B04D-AAEF-6947DE174229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36B2B4AA-0461-3A82-B5C2-464BFEA79CFD}"/>
                </a:ext>
              </a:extLst>
            </p:cNvPr>
            <p:cNvGrpSpPr/>
            <p:nvPr/>
          </p:nvGrpSpPr>
          <p:grpSpPr>
            <a:xfrm>
              <a:off x="1847850" y="-166116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xmlns="" id="{B888FF3A-6983-F8A7-C763-9B52C19D692F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xmlns="" id="{569A9037-1839-4215-30DC-76C6B1A168D7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xmlns="" id="{11659FED-2F3E-1B64-657A-B3142AF05D76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xmlns="" id="{E91F5EE2-0D71-9D32-2872-51168F30A52E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xmlns="" id="{0C42131A-59D4-4DCA-208D-8D33A7A6ADBE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xmlns="" id="{AECFE158-9A7B-4260-FCC0-2D4062C2E599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xmlns="" id="{5C69EC62-90CD-BC03-E01E-75326C3BF5C1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xmlns="" id="{17E58B42-5E39-225C-72C8-BD4411DA676C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xmlns="" id="{69AB296D-8C83-5D98-E38C-36408A1D3732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xmlns="" id="{D59F88C8-A37D-3E5E-9E0A-927E47847DF1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xmlns="" id="{507FFA47-B5F7-9E47-0C6A-A6BC264E7175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85D9A238-1739-A4E4-7110-507D1FDB2C22}"/>
                </a:ext>
              </a:extLst>
            </p:cNvPr>
            <p:cNvGrpSpPr/>
            <p:nvPr/>
          </p:nvGrpSpPr>
          <p:grpSpPr>
            <a:xfrm>
              <a:off x="1847850" y="-150114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xmlns="" id="{C7D827EF-5E0E-DFF0-E48E-5C10B65BDFA6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xmlns="" id="{F91A40A1-7C60-7382-BE97-F64E23B79DC2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xmlns="" id="{D48E936C-0CC6-F236-5842-B33A8BFB9943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39915093-B54B-449C-50F1-4E31202C7BE7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xmlns="" id="{ECBECF7D-AC35-51AF-2F7C-FEE7AB6ABC68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xmlns="" id="{715DE966-0B7B-8B65-5655-89AC99F6A8EB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xmlns="" id="{60E9A66E-F610-D806-077F-B020C556DBD4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xmlns="" id="{F6026F92-FF43-2FC9-2B2C-DDA642F604AB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xmlns="" id="{7EB05B48-6E53-8631-FB37-225A7C6AFA1D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xmlns="" id="{DF68850D-AA6E-81F3-C2E4-57BAE9B6E9C7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BF815C3E-400A-221F-5E34-132EFFAE1A0B}"/>
                </a:ext>
              </a:extLst>
            </p:cNvPr>
            <p:cNvGrpSpPr/>
            <p:nvPr/>
          </p:nvGrpSpPr>
          <p:grpSpPr>
            <a:xfrm>
              <a:off x="1847850" y="-1341120"/>
              <a:ext cx="1259587" cy="95250"/>
              <a:chOff x="1847850" y="-1981200"/>
              <a:chExt cx="1259587" cy="95250"/>
            </a:xfrm>
            <a:grpFill/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6368E1D7-1A84-6FE9-6DDA-EB98CDE53174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7C90646A-CE89-F4E9-EE22-48871B5B9E4A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CFD25D58-4720-B821-0697-E63F89E06689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xmlns="" id="{547A8CE8-C365-8EF5-9860-D80E3624917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xmlns="" id="{4DB542DF-C0EA-D15D-B6B9-45613498D432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xmlns="" id="{5A837CDE-9E73-A0C2-3244-C02FD68306A3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xmlns="" id="{18C7ADBF-C140-0A31-8CA5-D50C640BA592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xmlns="" id="{1B4CB4EB-525C-CC50-D1DF-B05EDCB37B17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xmlns="" id="{3A6DBA0D-473B-0772-D06D-2AF030B819AB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0FAC905A-07EF-E80A-2C61-C9B16D35A765}"/>
                </a:ext>
              </a:extLst>
            </p:cNvPr>
            <p:cNvGrpSpPr/>
            <p:nvPr/>
          </p:nvGrpSpPr>
          <p:grpSpPr>
            <a:xfrm>
              <a:off x="1847850" y="-118110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xmlns="" id="{FB17EFAE-F3B4-B650-FAC1-670BF21DB0CA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47D0DC56-2C5E-A8CB-0AA5-E35FB4B2C3E3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xmlns="" id="{0256F959-6C77-BAE0-E155-9FBA0695F190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10313F0F-E9F8-5783-C2D7-C7B482637FB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301F9533-98DA-9D18-466F-0585AAA9A3EF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xmlns="" id="{E95CC528-EF9C-FA7D-C9C1-D14AD6EC3DDB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6EA87ED7-7A75-4576-BEFA-251B0CFC2C64}"/>
                  </a:ext>
                </a:extLst>
              </p:cNvPr>
              <p:cNvSpPr/>
              <p:nvPr/>
            </p:nvSpPr>
            <p:spPr>
              <a:xfrm>
                <a:off x="2721101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4A6F9571-9171-B1A2-09C6-99CB2FFAF98A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B6C2DEFC-284A-38EA-C549-2A8A60001172}"/>
                </a:ext>
              </a:extLst>
            </p:cNvPr>
            <p:cNvGrpSpPr/>
            <p:nvPr/>
          </p:nvGrpSpPr>
          <p:grpSpPr>
            <a:xfrm>
              <a:off x="1847850" y="-102108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1BF36507-BC0B-8CE9-5C6C-6981B16C003F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536B8F48-21FE-22B2-D699-9FBC9B6923DF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68703CA0-FCDD-6D55-2269-5F62CBE1F569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A9E75935-D62C-EEED-0C57-CEE420DD404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D561B4E9-BE39-9A8C-B370-C8F660806FFB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2EA3559A-F25A-3758-6806-05EACABC7136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140401E6-8E5B-D16C-8AC1-B0BF667E997F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42E67505-EE52-5F36-FC7C-DB60166E0EA1}"/>
              </a:ext>
            </a:extLst>
          </p:cNvPr>
          <p:cNvGrpSpPr/>
          <p:nvPr/>
        </p:nvGrpSpPr>
        <p:grpSpPr>
          <a:xfrm rot="16200000" flipV="1">
            <a:off x="10262274" y="5547247"/>
            <a:ext cx="1541634" cy="1049221"/>
            <a:chOff x="1847850" y="-1981200"/>
            <a:chExt cx="1550670" cy="1055370"/>
          </a:xfrm>
          <a:gradFill>
            <a:gsLst>
              <a:gs pos="0">
                <a:srgbClr val="C65BC4">
                  <a:alpha val="0"/>
                </a:srgbClr>
              </a:gs>
              <a:gs pos="87000">
                <a:srgbClr val="C65BC4">
                  <a:alpha val="54000"/>
                </a:srgbClr>
              </a:gs>
            </a:gsLst>
            <a:lin ang="10800000" scaled="1"/>
          </a:gradFill>
          <a:effectLst/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xmlns="" id="{DE4C0977-C2A2-6E07-28A6-42A6339A1EEE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xmlns="" id="{BA558CC7-1802-4EC0-B06B-CB74D8F4032B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xmlns="" id="{DA5A2ED0-FB2B-CDBD-C2C0-345C611D95CD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xmlns="" id="{14FC7AD3-B1F4-F773-E48B-066500754033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xmlns="" id="{1C3E6837-14DE-649E-84D4-216D0CE042C3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xmlns="" id="{2EFD464B-7F6A-96C9-654B-59FECB8E94DE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xmlns="" id="{724AF73C-3358-CF98-71D4-9B81D1F99B33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xmlns="" id="{D725193E-F708-BBD6-5582-CB0A3B6C92D6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xmlns="" id="{FF33C6DC-70E3-317D-C413-A43019A253E7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xmlns="" id="{01CE3F1F-E16F-CB5F-97C8-BB103E7354F5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xmlns="" id="{3FD5F8FC-9212-7D55-50A1-8502C113D8F8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xmlns="" id="{4B9723F3-5A2A-DB8C-8FF2-F38EA06B99CF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xmlns="" id="{94B50C80-2092-69DA-3DA0-11A7964351EC}"/>
                </a:ext>
              </a:extLst>
            </p:cNvPr>
            <p:cNvGrpSpPr/>
            <p:nvPr/>
          </p:nvGrpSpPr>
          <p:grpSpPr>
            <a:xfrm>
              <a:off x="1847850" y="-182118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xmlns="" id="{C0D91EDD-E07C-9D72-C2FD-42B15F6B80B5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xmlns="" id="{C48020D2-2F2F-981D-0426-5BBA3792C478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xmlns="" id="{422D4474-8EC3-6890-F8F8-0BFFD3A76211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xmlns="" id="{DCFA7F1C-8C04-3B84-2D98-8DC825B0C0E3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xmlns="" id="{1F7644E9-BFC9-A89D-2303-B835EDF4FD52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xmlns="" id="{F523D044-8F30-17FC-8ABB-C0B26B0C9043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xmlns="" id="{A471EADA-4BFE-915D-2EC8-7B369F21B1E4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xmlns="" id="{D767BB7D-8DD3-31E2-FF38-5BEA0A70D8F8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xmlns="" id="{CAB3CDBF-D200-F971-8B12-32F83FCEA716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xmlns="" id="{FA601C90-A91B-0DDA-8961-218580CC113C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xmlns="" id="{1AE50E37-BBD4-1203-5951-E81A7FF6CD90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579CB0E3-3EFA-00E8-075D-71D2A97FA0DE}"/>
                </a:ext>
              </a:extLst>
            </p:cNvPr>
            <p:cNvGrpSpPr/>
            <p:nvPr/>
          </p:nvGrpSpPr>
          <p:grpSpPr>
            <a:xfrm>
              <a:off x="1847850" y="-166116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xmlns="" id="{305384AD-3C8B-EB03-6A11-706AAA532816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xmlns="" id="{027D1047-4606-D565-C9F9-B8BB9DC1F857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xmlns="" id="{83667877-6417-0F4E-039A-AADB2840931F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xmlns="" id="{0893605A-B093-5C9B-5F96-B255687F317A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xmlns="" id="{FE4DC435-B8C7-E4E8-2C03-1E9482140B34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xmlns="" id="{0E4F15E6-6802-B273-D4A8-43E1ECE6FB96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xmlns="" id="{961BD40C-4583-0C1C-92DB-76D5CFB4524F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xmlns="" id="{EBAF674C-6E9C-03DE-5914-F4BFB8FEC1B7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xmlns="" id="{20F4C803-6060-ED45-260E-1B786E21CAA4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xmlns="" id="{E907B3BC-E683-1609-C51F-903884397814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xmlns="" id="{3B90B2FB-5DDB-42ED-488A-C66B58AD47DF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xmlns="" id="{AE93FB14-3F5C-8C79-669B-60E143FC04AE}"/>
                </a:ext>
              </a:extLst>
            </p:cNvPr>
            <p:cNvGrpSpPr/>
            <p:nvPr/>
          </p:nvGrpSpPr>
          <p:grpSpPr>
            <a:xfrm>
              <a:off x="1847850" y="-150114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xmlns="" id="{9A20216D-AEB4-A572-AB73-2D4F4E96EF10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xmlns="" id="{193DDB75-384D-A9BC-86A3-E647961B9125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xmlns="" id="{4C0D4FEF-E196-389A-2C06-29BD6D700ECA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xmlns="" id="{F8464559-EB3B-983A-9BA1-A3136DD5D84D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xmlns="" id="{7E54FCB2-9C26-66DE-5AAD-0C90786A58B8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xmlns="" id="{4AA9AEE0-B8BB-B82E-1423-E12684F62861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xmlns="" id="{4F9C7C52-2438-E15D-06F2-5084A4550152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xmlns="" id="{A38FD8C3-4979-E5F9-B7A0-A8FC42BDA01D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xmlns="" id="{6FD555C5-05BB-2599-7547-436A67E3CD2E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xmlns="" id="{70FE2D0D-3197-5F7F-1A24-F3C5F07F532F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xmlns="" id="{1D8985BB-0298-D896-A54D-AB077DB50457}"/>
                </a:ext>
              </a:extLst>
            </p:cNvPr>
            <p:cNvGrpSpPr/>
            <p:nvPr/>
          </p:nvGrpSpPr>
          <p:grpSpPr>
            <a:xfrm>
              <a:off x="1847850" y="-1341120"/>
              <a:ext cx="1259587" cy="95250"/>
              <a:chOff x="1847850" y="-1981200"/>
              <a:chExt cx="1259587" cy="95250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xmlns="" id="{64551541-DCC2-6CCC-36A9-369630232AE1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xmlns="" id="{11D39BD6-9FC6-2627-6016-105C9A4B5D0A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xmlns="" id="{72F2B7CB-4A14-28FD-A1D4-48642E01718C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xmlns="" id="{6B1CFC59-4898-0C52-EC51-46201744BF0B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xmlns="" id="{E62A7E14-237F-87A4-FA23-E5A67E32E7AF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xmlns="" id="{8F327519-4A62-6F8C-6015-87FDA59D316A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xmlns="" id="{F8839A41-7FEA-3950-CFD7-94F4A410615D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xmlns="" id="{A40B8CFA-AAC5-DA6C-BAF2-0B4BD7D896C5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xmlns="" id="{5299CEA2-4435-1852-8466-7D2278A2CACD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26E9991D-83AA-71F3-673B-643D93C8F4C8}"/>
                </a:ext>
              </a:extLst>
            </p:cNvPr>
            <p:cNvGrpSpPr/>
            <p:nvPr/>
          </p:nvGrpSpPr>
          <p:grpSpPr>
            <a:xfrm>
              <a:off x="1847850" y="-118110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xmlns="" id="{87DF9648-A18B-B45C-D2B9-0A7AAE8399D7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xmlns="" id="{C67E1869-33D8-303A-E38C-D86554AE818B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xmlns="" id="{26AD7C1A-9741-D8D0-4C2B-3AA57B104BA0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xmlns="" id="{4CC8F584-260D-E71D-1DB0-0CAC88E02CD3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xmlns="" id="{D6359BD9-9FE7-75DE-DF3C-17CB9CDAD42F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xmlns="" id="{B4294DBB-2DF7-90BC-88B5-604FA5142C69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xmlns="" id="{868C96E6-8894-B5EB-1ADA-A9653BA132A4}"/>
                  </a:ext>
                </a:extLst>
              </p:cNvPr>
              <p:cNvSpPr/>
              <p:nvPr/>
            </p:nvSpPr>
            <p:spPr>
              <a:xfrm>
                <a:off x="2721101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xmlns="" id="{975BDC1D-214F-5DC2-ACE0-9BF0D363B68A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xmlns="" id="{031146C7-0750-55E5-9309-98248A6D4914}"/>
                </a:ext>
              </a:extLst>
            </p:cNvPr>
            <p:cNvGrpSpPr/>
            <p:nvPr/>
          </p:nvGrpSpPr>
          <p:grpSpPr>
            <a:xfrm>
              <a:off x="1847850" y="-102108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xmlns="" id="{538E3C93-EF11-808A-04CD-1D47E8511F6D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xmlns="" id="{FF9F0A6D-CDA1-B698-FEFD-DACA6EB015EC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xmlns="" id="{4282FFAD-A91E-F464-FB74-44A0E1ABC732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xmlns="" id="{F87BF8F2-E324-41B7-885C-0FD7129F86C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xmlns="" id="{E7BEFB54-C8DD-3F47-BFA2-4C0B497264BF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xmlns="" id="{EC0597B1-C478-5825-0B4D-17C4C4840ED2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xmlns="" id="{E3F52530-6F68-11C4-B7CD-965B451E806D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195" name="Rectangle 194">
            <a:extLst>
              <a:ext uri="{FF2B5EF4-FFF2-40B4-BE49-F238E27FC236}">
                <a16:creationId xmlns:a16="http://schemas.microsoft.com/office/drawing/2014/main" xmlns="" id="{84982A32-2195-5FD1-0924-CF7A81594F59}"/>
              </a:ext>
            </a:extLst>
          </p:cNvPr>
          <p:cNvSpPr/>
          <p:nvPr/>
        </p:nvSpPr>
        <p:spPr>
          <a:xfrm rot="10800000" flipV="1">
            <a:off x="0" y="1977034"/>
            <a:ext cx="12192000" cy="2192481"/>
          </a:xfrm>
          <a:prstGeom prst="rect">
            <a:avLst/>
          </a:prstGeom>
          <a:gradFill>
            <a:gsLst>
              <a:gs pos="0">
                <a:srgbClr val="020A20">
                  <a:alpha val="50000"/>
                </a:srgbClr>
              </a:gs>
              <a:gs pos="100000">
                <a:srgbClr val="020A20">
                  <a:alpha val="5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F05E30CE-C65D-0A5E-DD7D-F7FA31602890}"/>
              </a:ext>
            </a:extLst>
          </p:cNvPr>
          <p:cNvSpPr/>
          <p:nvPr/>
        </p:nvSpPr>
        <p:spPr>
          <a:xfrm>
            <a:off x="0" y="3968365"/>
            <a:ext cx="12191999" cy="651600"/>
          </a:xfrm>
          <a:prstGeom prst="rect">
            <a:avLst/>
          </a:prstGeom>
          <a:gradFill flip="none" rotWithShape="1">
            <a:gsLst>
              <a:gs pos="0">
                <a:srgbClr val="C65BC4">
                  <a:alpha val="42000"/>
                </a:srgbClr>
              </a:gs>
              <a:gs pos="88000">
                <a:srgbClr val="01295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D4D25740-AADE-F9DD-4E8A-75DDF30A64FA}"/>
              </a:ext>
            </a:extLst>
          </p:cNvPr>
          <p:cNvSpPr/>
          <p:nvPr/>
        </p:nvSpPr>
        <p:spPr>
          <a:xfrm>
            <a:off x="-36512" y="4409753"/>
            <a:ext cx="12191999" cy="651600"/>
          </a:xfrm>
          <a:prstGeom prst="rect">
            <a:avLst/>
          </a:prstGeom>
          <a:gradFill flip="none" rotWithShape="1">
            <a:gsLst>
              <a:gs pos="0">
                <a:srgbClr val="C65BC4">
                  <a:alpha val="42000"/>
                </a:srgbClr>
              </a:gs>
              <a:gs pos="88000">
                <a:srgbClr val="01295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426D877D-1664-2FE4-1646-44291A5D100C}"/>
              </a:ext>
            </a:extLst>
          </p:cNvPr>
          <p:cNvSpPr/>
          <p:nvPr/>
        </p:nvSpPr>
        <p:spPr>
          <a:xfrm>
            <a:off x="1" y="4935177"/>
            <a:ext cx="12191999" cy="651600"/>
          </a:xfrm>
          <a:prstGeom prst="rect">
            <a:avLst/>
          </a:prstGeom>
          <a:gradFill flip="none" rotWithShape="1">
            <a:gsLst>
              <a:gs pos="0">
                <a:srgbClr val="C65BC4">
                  <a:alpha val="42000"/>
                </a:srgbClr>
              </a:gs>
              <a:gs pos="88000">
                <a:srgbClr val="012955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E70E649E-3C79-0C7A-F1B4-C945DCBECB9B}"/>
              </a:ext>
            </a:extLst>
          </p:cNvPr>
          <p:cNvCxnSpPr>
            <a:cxnSpLocks/>
          </p:cNvCxnSpPr>
          <p:nvPr/>
        </p:nvCxnSpPr>
        <p:spPr>
          <a:xfrm>
            <a:off x="0" y="518629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xmlns="" id="{00ED832C-9E66-B583-9E85-46386CD8453F}"/>
              </a:ext>
            </a:extLst>
          </p:cNvPr>
          <p:cNvCxnSpPr>
            <a:cxnSpLocks/>
          </p:cNvCxnSpPr>
          <p:nvPr/>
        </p:nvCxnSpPr>
        <p:spPr>
          <a:xfrm>
            <a:off x="-7430" y="4610792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xmlns="" id="{F3DD7332-4B8E-513F-03D9-BBC0C3B24A03}"/>
              </a:ext>
            </a:extLst>
          </p:cNvPr>
          <p:cNvCxnSpPr>
            <a:cxnSpLocks/>
          </p:cNvCxnSpPr>
          <p:nvPr/>
        </p:nvCxnSpPr>
        <p:spPr>
          <a:xfrm>
            <a:off x="-7430" y="409817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xmlns="" id="{E30DEAEE-EE82-AA82-8860-E953B1A33584}"/>
              </a:ext>
            </a:extLst>
          </p:cNvPr>
          <p:cNvSpPr/>
          <p:nvPr/>
        </p:nvSpPr>
        <p:spPr>
          <a:xfrm flipV="1">
            <a:off x="-139099" y="3535758"/>
            <a:ext cx="12191999" cy="586387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xmlns="" id="{0C483870-9858-EFDA-2BBB-4F70607A03EA}"/>
              </a:ext>
            </a:extLst>
          </p:cNvPr>
          <p:cNvSpPr/>
          <p:nvPr/>
        </p:nvSpPr>
        <p:spPr>
          <a:xfrm>
            <a:off x="723002" y="5621281"/>
            <a:ext cx="716632" cy="71663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xmlns="" id="{E7873EA8-9C4E-DF2C-4E41-53383C445238}"/>
              </a:ext>
            </a:extLst>
          </p:cNvPr>
          <p:cNvSpPr/>
          <p:nvPr/>
        </p:nvSpPr>
        <p:spPr>
          <a:xfrm>
            <a:off x="1484199" y="5414096"/>
            <a:ext cx="429140" cy="42914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xmlns="" id="{654A040A-5CD0-BAC5-626A-B868D0FCF9A7}"/>
              </a:ext>
            </a:extLst>
          </p:cNvPr>
          <p:cNvSpPr/>
          <p:nvPr/>
        </p:nvSpPr>
        <p:spPr>
          <a:xfrm>
            <a:off x="10475016" y="427826"/>
            <a:ext cx="716632" cy="71663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xmlns="" id="{BB73DD36-F664-FC7B-2AC7-D427129BCD00}"/>
              </a:ext>
            </a:extLst>
          </p:cNvPr>
          <p:cNvSpPr/>
          <p:nvPr/>
        </p:nvSpPr>
        <p:spPr>
          <a:xfrm>
            <a:off x="11236213" y="220641"/>
            <a:ext cx="429140" cy="429140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xmlns="" id="{667CDC8E-0CBE-3014-8BBA-A7787ED50EBB}"/>
              </a:ext>
            </a:extLst>
          </p:cNvPr>
          <p:cNvSpPr txBox="1"/>
          <p:nvPr/>
        </p:nvSpPr>
        <p:spPr>
          <a:xfrm>
            <a:off x="1344995" y="2636267"/>
            <a:ext cx="9608950" cy="598607"/>
          </a:xfrm>
          <a:prstGeom prst="rect">
            <a:avLst/>
          </a:prstGeom>
          <a:noFill/>
        </p:spPr>
        <p:txBody>
          <a:bodyPr wrap="square" lIns="0" anchor="ctr" anchorCtr="0">
            <a:noAutofit/>
          </a:bodyPr>
          <a:lstStyle/>
          <a:p>
            <a:pPr algn="ctr"/>
            <a:r>
              <a:rPr lang="en-US" sz="8000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4668C7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en-ID" sz="8000" spc="600" dirty="0">
                <a:solidFill>
                  <a:schemeClr val="bg1"/>
                </a:solidFill>
                <a:effectLst>
                  <a:outerShdw blurRad="63500" sx="102000" sy="102000" algn="ctr" rotWithShape="0">
                    <a:srgbClr val="4668C7"/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HANK YOU</a:t>
            </a:r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xmlns="" id="{521BB9F0-D781-B44C-D44A-434AF650D83E}"/>
              </a:ext>
            </a:extLst>
          </p:cNvPr>
          <p:cNvCxnSpPr>
            <a:cxnSpLocks/>
          </p:cNvCxnSpPr>
          <p:nvPr/>
        </p:nvCxnSpPr>
        <p:spPr>
          <a:xfrm>
            <a:off x="1135797" y="6037246"/>
            <a:ext cx="1555083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xmlns="" id="{04AD41D9-45A5-B012-D37C-1F43D3E2AB07}"/>
              </a:ext>
            </a:extLst>
          </p:cNvPr>
          <p:cNvCxnSpPr>
            <a:cxnSpLocks/>
          </p:cNvCxnSpPr>
          <p:nvPr/>
        </p:nvCxnSpPr>
        <p:spPr>
          <a:xfrm>
            <a:off x="9412801" y="786142"/>
            <a:ext cx="1555083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xmlns="" id="{897DB247-E91B-9BE5-E030-D1E58B37B313}"/>
              </a:ext>
            </a:extLst>
          </p:cNvPr>
          <p:cNvCxnSpPr>
            <a:cxnSpLocks/>
          </p:cNvCxnSpPr>
          <p:nvPr/>
        </p:nvCxnSpPr>
        <p:spPr>
          <a:xfrm>
            <a:off x="9940253" y="948439"/>
            <a:ext cx="1555083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xmlns="" id="{E57BC6BC-59BC-AC1B-962D-17A93C2D21B5}"/>
              </a:ext>
            </a:extLst>
          </p:cNvPr>
          <p:cNvCxnSpPr>
            <a:cxnSpLocks/>
          </p:cNvCxnSpPr>
          <p:nvPr/>
        </p:nvCxnSpPr>
        <p:spPr>
          <a:xfrm>
            <a:off x="1774666" y="5932888"/>
            <a:ext cx="1555083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64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8" name="Rectangle 8897">
            <a:extLst>
              <a:ext uri="{FF2B5EF4-FFF2-40B4-BE49-F238E27FC236}">
                <a16:creationId xmlns:a16="http://schemas.microsoft.com/office/drawing/2014/main" xmlns="" id="{14789B7C-180D-07B1-C677-66ABD403C829}"/>
              </a:ext>
            </a:extLst>
          </p:cNvPr>
          <p:cNvSpPr/>
          <p:nvPr/>
        </p:nvSpPr>
        <p:spPr>
          <a:xfrm>
            <a:off x="-14421" y="11400"/>
            <a:ext cx="12236729" cy="6835200"/>
          </a:xfrm>
          <a:prstGeom prst="rect">
            <a:avLst/>
          </a:prstGeom>
          <a:gradFill>
            <a:gsLst>
              <a:gs pos="0">
                <a:srgbClr val="020A20">
                  <a:alpha val="50000"/>
                </a:srgbClr>
              </a:gs>
              <a:gs pos="100000">
                <a:srgbClr val="020A20">
                  <a:alpha val="50000"/>
                </a:srgbClr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05D955-5B86-B90B-2725-F4B039535C7E}"/>
              </a:ext>
            </a:extLst>
          </p:cNvPr>
          <p:cNvSpPr/>
          <p:nvPr/>
        </p:nvSpPr>
        <p:spPr>
          <a:xfrm>
            <a:off x="493" y="35867"/>
            <a:ext cx="12192000" cy="6886531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19" name="Graphic 9" descr="Circles and an organic shape">
            <a:extLst>
              <a:ext uri="{FF2B5EF4-FFF2-40B4-BE49-F238E27FC236}">
                <a16:creationId xmlns:a16="http://schemas.microsoft.com/office/drawing/2014/main" xmlns="" id="{19DE9D5C-AA35-F1F6-666E-B84E372C24D7}"/>
              </a:ext>
            </a:extLst>
          </p:cNvPr>
          <p:cNvGrpSpPr/>
          <p:nvPr/>
        </p:nvGrpSpPr>
        <p:grpSpPr>
          <a:xfrm>
            <a:off x="-369157" y="-171453"/>
            <a:ext cx="3127886" cy="2085241"/>
            <a:chOff x="-3505835" y="-3009796"/>
            <a:chExt cx="3127886" cy="2085241"/>
          </a:xfrm>
          <a:gradFill>
            <a:gsLst>
              <a:gs pos="0">
                <a:srgbClr val="C65BC4">
                  <a:alpha val="0"/>
                </a:srgbClr>
              </a:gs>
              <a:gs pos="100000">
                <a:srgbClr val="C65BC4">
                  <a:alpha val="80000"/>
                </a:srgbClr>
              </a:gs>
            </a:gsLst>
            <a:lin ang="21594000" scaled="0"/>
          </a:gradFill>
        </p:grpSpPr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xmlns="" id="{01C918B7-C080-591A-DAD7-A8C3BEB098DA}"/>
                </a:ext>
              </a:extLst>
            </p:cNvPr>
            <p:cNvSpPr/>
            <p:nvPr/>
          </p:nvSpPr>
          <p:spPr>
            <a:xfrm>
              <a:off x="-3473374" y="-2981155"/>
              <a:ext cx="3095424" cy="2023348"/>
            </a:xfrm>
            <a:custGeom>
              <a:avLst/>
              <a:gdLst>
                <a:gd name="connsiteX0" fmla="*/ 3088691 w 3095424"/>
                <a:gd name="connsiteY0" fmla="*/ 947699 h 2023348"/>
                <a:gd name="connsiteX1" fmla="*/ 3095425 w 3095424"/>
                <a:gd name="connsiteY1" fmla="*/ 954434 h 2023348"/>
                <a:gd name="connsiteX2" fmla="*/ 3041542 w 3095424"/>
                <a:gd name="connsiteY2" fmla="*/ 1008317 h 2023348"/>
                <a:gd name="connsiteX3" fmla="*/ 3034808 w 3095424"/>
                <a:gd name="connsiteY3" fmla="*/ 1001582 h 2023348"/>
                <a:gd name="connsiteX4" fmla="*/ 3088691 w 3095424"/>
                <a:gd name="connsiteY4" fmla="*/ 947699 h 2023348"/>
                <a:gd name="connsiteX5" fmla="*/ 3017777 w 3095424"/>
                <a:gd name="connsiteY5" fmla="*/ 876786 h 2023348"/>
                <a:gd name="connsiteX6" fmla="*/ 3024511 w 3095424"/>
                <a:gd name="connsiteY6" fmla="*/ 883520 h 2023348"/>
                <a:gd name="connsiteX7" fmla="*/ 2970629 w 3095424"/>
                <a:gd name="connsiteY7" fmla="*/ 937403 h 2023348"/>
                <a:gd name="connsiteX8" fmla="*/ 2963894 w 3095424"/>
                <a:gd name="connsiteY8" fmla="*/ 930669 h 2023348"/>
                <a:gd name="connsiteX9" fmla="*/ 3017777 w 3095424"/>
                <a:gd name="connsiteY9" fmla="*/ 876786 h 2023348"/>
                <a:gd name="connsiteX10" fmla="*/ 2043151 w 3095424"/>
                <a:gd name="connsiteY10" fmla="*/ 872023 h 2023348"/>
                <a:gd name="connsiteX11" fmla="*/ 2036416 w 3095424"/>
                <a:gd name="connsiteY11" fmla="*/ 865289 h 2023348"/>
                <a:gd name="connsiteX12" fmla="*/ 2090299 w 3095424"/>
                <a:gd name="connsiteY12" fmla="*/ 811406 h 2023348"/>
                <a:gd name="connsiteX13" fmla="*/ 2097034 w 3095424"/>
                <a:gd name="connsiteY13" fmla="*/ 818140 h 2023348"/>
                <a:gd name="connsiteX14" fmla="*/ 2043151 w 3095424"/>
                <a:gd name="connsiteY14" fmla="*/ 872023 h 2023348"/>
                <a:gd name="connsiteX15" fmla="*/ 2060191 w 3095424"/>
                <a:gd name="connsiteY15" fmla="*/ 996829 h 2023348"/>
                <a:gd name="connsiteX16" fmla="*/ 2006308 w 3095424"/>
                <a:gd name="connsiteY16" fmla="*/ 1050712 h 2023348"/>
                <a:gd name="connsiteX17" fmla="*/ 1999574 w 3095424"/>
                <a:gd name="connsiteY17" fmla="*/ 1043978 h 2023348"/>
                <a:gd name="connsiteX18" fmla="*/ 2053457 w 3095424"/>
                <a:gd name="connsiteY18" fmla="*/ 990095 h 2023348"/>
                <a:gd name="connsiteX19" fmla="*/ 2060191 w 3095424"/>
                <a:gd name="connsiteY19" fmla="*/ 996829 h 2023348"/>
                <a:gd name="connsiteX20" fmla="*/ 2124370 w 3095424"/>
                <a:gd name="connsiteY20" fmla="*/ 1061009 h 2023348"/>
                <a:gd name="connsiteX21" fmla="*/ 2131105 w 3095424"/>
                <a:gd name="connsiteY21" fmla="*/ 1067743 h 2023348"/>
                <a:gd name="connsiteX22" fmla="*/ 2077221 w 3095424"/>
                <a:gd name="connsiteY22" fmla="*/ 1121626 h 2023348"/>
                <a:gd name="connsiteX23" fmla="*/ 2070487 w 3095424"/>
                <a:gd name="connsiteY23" fmla="*/ 1114892 h 2023348"/>
                <a:gd name="connsiteX24" fmla="*/ 2124370 w 3095424"/>
                <a:gd name="connsiteY24" fmla="*/ 1061009 h 2023348"/>
                <a:gd name="connsiteX25" fmla="*/ 2114064 w 3095424"/>
                <a:gd name="connsiteY25" fmla="*/ 942946 h 2023348"/>
                <a:gd name="connsiteX26" fmla="*/ 2107330 w 3095424"/>
                <a:gd name="connsiteY26" fmla="*/ 936212 h 2023348"/>
                <a:gd name="connsiteX27" fmla="*/ 2161213 w 3095424"/>
                <a:gd name="connsiteY27" fmla="*/ 882329 h 2023348"/>
                <a:gd name="connsiteX28" fmla="*/ 2167947 w 3095424"/>
                <a:gd name="connsiteY28" fmla="*/ 889063 h 2023348"/>
                <a:gd name="connsiteX29" fmla="*/ 2114064 w 3095424"/>
                <a:gd name="connsiteY29" fmla="*/ 942946 h 2023348"/>
                <a:gd name="connsiteX30" fmla="*/ 2144173 w 3095424"/>
                <a:gd name="connsiteY30" fmla="*/ 757533 h 2023348"/>
                <a:gd name="connsiteX31" fmla="*/ 2198056 w 3095424"/>
                <a:gd name="connsiteY31" fmla="*/ 703650 h 2023348"/>
                <a:gd name="connsiteX32" fmla="*/ 2204790 w 3095424"/>
                <a:gd name="connsiteY32" fmla="*/ 710384 h 2023348"/>
                <a:gd name="connsiteX33" fmla="*/ 2150907 w 3095424"/>
                <a:gd name="connsiteY33" fmla="*/ 764267 h 2023348"/>
                <a:gd name="connsiteX34" fmla="*/ 2144173 w 3095424"/>
                <a:gd name="connsiteY34" fmla="*/ 757533 h 2023348"/>
                <a:gd name="connsiteX35" fmla="*/ 2195284 w 3095424"/>
                <a:gd name="connsiteY35" fmla="*/ 1131923 h 2023348"/>
                <a:gd name="connsiteX36" fmla="*/ 2202018 w 3095424"/>
                <a:gd name="connsiteY36" fmla="*/ 1138657 h 2023348"/>
                <a:gd name="connsiteX37" fmla="*/ 2148135 w 3095424"/>
                <a:gd name="connsiteY37" fmla="*/ 1192540 h 2023348"/>
                <a:gd name="connsiteX38" fmla="*/ 2141401 w 3095424"/>
                <a:gd name="connsiteY38" fmla="*/ 1185805 h 2023348"/>
                <a:gd name="connsiteX39" fmla="*/ 2195284 w 3095424"/>
                <a:gd name="connsiteY39" fmla="*/ 1131923 h 2023348"/>
                <a:gd name="connsiteX40" fmla="*/ 2184978 w 3095424"/>
                <a:gd name="connsiteY40" fmla="*/ 1013860 h 2023348"/>
                <a:gd name="connsiteX41" fmla="*/ 2178244 w 3095424"/>
                <a:gd name="connsiteY41" fmla="*/ 1007126 h 2023348"/>
                <a:gd name="connsiteX42" fmla="*/ 2232127 w 3095424"/>
                <a:gd name="connsiteY42" fmla="*/ 953243 h 2023348"/>
                <a:gd name="connsiteX43" fmla="*/ 2238861 w 3095424"/>
                <a:gd name="connsiteY43" fmla="*/ 959977 h 2023348"/>
                <a:gd name="connsiteX44" fmla="*/ 2184978 w 3095424"/>
                <a:gd name="connsiteY44" fmla="*/ 1013860 h 2023348"/>
                <a:gd name="connsiteX45" fmla="*/ 2471433 w 3095424"/>
                <a:gd name="connsiteY45" fmla="*/ 869251 h 2023348"/>
                <a:gd name="connsiteX46" fmla="*/ 2464699 w 3095424"/>
                <a:gd name="connsiteY46" fmla="*/ 862517 h 2023348"/>
                <a:gd name="connsiteX47" fmla="*/ 2518581 w 3095424"/>
                <a:gd name="connsiteY47" fmla="*/ 808634 h 2023348"/>
                <a:gd name="connsiteX48" fmla="*/ 2525316 w 3095424"/>
                <a:gd name="connsiteY48" fmla="*/ 815369 h 2023348"/>
                <a:gd name="connsiteX49" fmla="*/ 2471433 w 3095424"/>
                <a:gd name="connsiteY49" fmla="*/ 869251 h 2023348"/>
                <a:gd name="connsiteX50" fmla="*/ 2488464 w 3095424"/>
                <a:gd name="connsiteY50" fmla="*/ 994058 h 2023348"/>
                <a:gd name="connsiteX51" fmla="*/ 2434590 w 3095424"/>
                <a:gd name="connsiteY51" fmla="*/ 1047941 h 2023348"/>
                <a:gd name="connsiteX52" fmla="*/ 2427856 w 3095424"/>
                <a:gd name="connsiteY52" fmla="*/ 1041206 h 2023348"/>
                <a:gd name="connsiteX53" fmla="*/ 2481729 w 3095424"/>
                <a:gd name="connsiteY53" fmla="*/ 987323 h 2023348"/>
                <a:gd name="connsiteX54" fmla="*/ 2488464 w 3095424"/>
                <a:gd name="connsiteY54" fmla="*/ 994058 h 2023348"/>
                <a:gd name="connsiteX55" fmla="*/ 2437352 w 3095424"/>
                <a:gd name="connsiteY55" fmla="*/ 619649 h 2023348"/>
                <a:gd name="connsiteX56" fmla="*/ 2430618 w 3095424"/>
                <a:gd name="connsiteY56" fmla="*/ 612915 h 2023348"/>
                <a:gd name="connsiteX57" fmla="*/ 2484501 w 3095424"/>
                <a:gd name="connsiteY57" fmla="*/ 559032 h 2023348"/>
                <a:gd name="connsiteX58" fmla="*/ 2491235 w 3095424"/>
                <a:gd name="connsiteY58" fmla="*/ 565766 h 2023348"/>
                <a:gd name="connsiteX59" fmla="*/ 2437352 w 3095424"/>
                <a:gd name="connsiteY59" fmla="*/ 619649 h 2023348"/>
                <a:gd name="connsiteX60" fmla="*/ 2447658 w 3095424"/>
                <a:gd name="connsiteY60" fmla="*/ 737721 h 2023348"/>
                <a:gd name="connsiteX61" fmla="*/ 2454393 w 3095424"/>
                <a:gd name="connsiteY61" fmla="*/ 744455 h 2023348"/>
                <a:gd name="connsiteX62" fmla="*/ 2400510 w 3095424"/>
                <a:gd name="connsiteY62" fmla="*/ 798338 h 2023348"/>
                <a:gd name="connsiteX63" fmla="*/ 2393775 w 3095424"/>
                <a:gd name="connsiteY63" fmla="*/ 791604 h 2023348"/>
                <a:gd name="connsiteX64" fmla="*/ 2447658 w 3095424"/>
                <a:gd name="connsiteY64" fmla="*/ 737721 h 2023348"/>
                <a:gd name="connsiteX65" fmla="*/ 2410806 w 3095424"/>
                <a:gd name="connsiteY65" fmla="*/ 916400 h 2023348"/>
                <a:gd name="connsiteX66" fmla="*/ 2417540 w 3095424"/>
                <a:gd name="connsiteY66" fmla="*/ 923135 h 2023348"/>
                <a:gd name="connsiteX67" fmla="*/ 2363667 w 3095424"/>
                <a:gd name="connsiteY67" fmla="*/ 977017 h 2023348"/>
                <a:gd name="connsiteX68" fmla="*/ 2356933 w 3095424"/>
                <a:gd name="connsiteY68" fmla="*/ 970283 h 2023348"/>
                <a:gd name="connsiteX69" fmla="*/ 2410806 w 3095424"/>
                <a:gd name="connsiteY69" fmla="*/ 916400 h 2023348"/>
                <a:gd name="connsiteX70" fmla="*/ 2329596 w 3095424"/>
                <a:gd name="connsiteY70" fmla="*/ 727415 h 2023348"/>
                <a:gd name="connsiteX71" fmla="*/ 2322862 w 3095424"/>
                <a:gd name="connsiteY71" fmla="*/ 720681 h 2023348"/>
                <a:gd name="connsiteX72" fmla="*/ 2376745 w 3095424"/>
                <a:gd name="connsiteY72" fmla="*/ 666798 h 2023348"/>
                <a:gd name="connsiteX73" fmla="*/ 2383479 w 3095424"/>
                <a:gd name="connsiteY73" fmla="*/ 673532 h 2023348"/>
                <a:gd name="connsiteX74" fmla="*/ 2329596 w 3095424"/>
                <a:gd name="connsiteY74" fmla="*/ 727415 h 2023348"/>
                <a:gd name="connsiteX75" fmla="*/ 2339892 w 3095424"/>
                <a:gd name="connsiteY75" fmla="*/ 845477 h 2023348"/>
                <a:gd name="connsiteX76" fmla="*/ 2346627 w 3095424"/>
                <a:gd name="connsiteY76" fmla="*/ 852211 h 2023348"/>
                <a:gd name="connsiteX77" fmla="*/ 2292753 w 3095424"/>
                <a:gd name="connsiteY77" fmla="*/ 906094 h 2023348"/>
                <a:gd name="connsiteX78" fmla="*/ 2286019 w 3095424"/>
                <a:gd name="connsiteY78" fmla="*/ 899360 h 2023348"/>
                <a:gd name="connsiteX79" fmla="*/ 2339892 w 3095424"/>
                <a:gd name="connsiteY79" fmla="*/ 845477 h 2023348"/>
                <a:gd name="connsiteX80" fmla="*/ 2258673 w 3095424"/>
                <a:gd name="connsiteY80" fmla="*/ 656501 h 2023348"/>
                <a:gd name="connsiteX81" fmla="*/ 2251939 w 3095424"/>
                <a:gd name="connsiteY81" fmla="*/ 649767 h 2023348"/>
                <a:gd name="connsiteX82" fmla="*/ 2305822 w 3095424"/>
                <a:gd name="connsiteY82" fmla="*/ 595884 h 2023348"/>
                <a:gd name="connsiteX83" fmla="*/ 2312556 w 3095424"/>
                <a:gd name="connsiteY83" fmla="*/ 602618 h 2023348"/>
                <a:gd name="connsiteX84" fmla="*/ 2258673 w 3095424"/>
                <a:gd name="connsiteY84" fmla="*/ 656501 h 2023348"/>
                <a:gd name="connsiteX85" fmla="*/ 2268979 w 3095424"/>
                <a:gd name="connsiteY85" fmla="*/ 774564 h 2023348"/>
                <a:gd name="connsiteX86" fmla="*/ 2275713 w 3095424"/>
                <a:gd name="connsiteY86" fmla="*/ 781298 h 2023348"/>
                <a:gd name="connsiteX87" fmla="*/ 2221840 w 3095424"/>
                <a:gd name="connsiteY87" fmla="*/ 835181 h 2023348"/>
                <a:gd name="connsiteX88" fmla="*/ 2215106 w 3095424"/>
                <a:gd name="connsiteY88" fmla="*/ 828446 h 2023348"/>
                <a:gd name="connsiteX89" fmla="*/ 2268979 w 3095424"/>
                <a:gd name="connsiteY89" fmla="*/ 774564 h 2023348"/>
                <a:gd name="connsiteX90" fmla="*/ 2266207 w 3095424"/>
                <a:gd name="connsiteY90" fmla="*/ 1202846 h 2023348"/>
                <a:gd name="connsiteX91" fmla="*/ 2272941 w 3095424"/>
                <a:gd name="connsiteY91" fmla="*/ 1209580 h 2023348"/>
                <a:gd name="connsiteX92" fmla="*/ 2219058 w 3095424"/>
                <a:gd name="connsiteY92" fmla="*/ 1263463 h 2023348"/>
                <a:gd name="connsiteX93" fmla="*/ 2212324 w 3095424"/>
                <a:gd name="connsiteY93" fmla="*/ 1256729 h 2023348"/>
                <a:gd name="connsiteX94" fmla="*/ 2266207 w 3095424"/>
                <a:gd name="connsiteY94" fmla="*/ 1202846 h 2023348"/>
                <a:gd name="connsiteX95" fmla="*/ 2255901 w 3095424"/>
                <a:gd name="connsiteY95" fmla="*/ 1084774 h 2023348"/>
                <a:gd name="connsiteX96" fmla="*/ 2249167 w 3095424"/>
                <a:gd name="connsiteY96" fmla="*/ 1078040 h 2023348"/>
                <a:gd name="connsiteX97" fmla="*/ 2303050 w 3095424"/>
                <a:gd name="connsiteY97" fmla="*/ 1024157 h 2023348"/>
                <a:gd name="connsiteX98" fmla="*/ 2309784 w 3095424"/>
                <a:gd name="connsiteY98" fmla="*/ 1030891 h 2023348"/>
                <a:gd name="connsiteX99" fmla="*/ 2255901 w 3095424"/>
                <a:gd name="connsiteY99" fmla="*/ 1084774 h 2023348"/>
                <a:gd name="connsiteX100" fmla="*/ 2337130 w 3095424"/>
                <a:gd name="connsiteY100" fmla="*/ 1273759 h 2023348"/>
                <a:gd name="connsiteX101" fmla="*/ 2343865 w 3095424"/>
                <a:gd name="connsiteY101" fmla="*/ 1280493 h 2023348"/>
                <a:gd name="connsiteX102" fmla="*/ 2289981 w 3095424"/>
                <a:gd name="connsiteY102" fmla="*/ 1334376 h 2023348"/>
                <a:gd name="connsiteX103" fmla="*/ 2283247 w 3095424"/>
                <a:gd name="connsiteY103" fmla="*/ 1327642 h 2023348"/>
                <a:gd name="connsiteX104" fmla="*/ 2337130 w 3095424"/>
                <a:gd name="connsiteY104" fmla="*/ 1273759 h 2023348"/>
                <a:gd name="connsiteX105" fmla="*/ 2326815 w 3095424"/>
                <a:gd name="connsiteY105" fmla="*/ 1155697 h 2023348"/>
                <a:gd name="connsiteX106" fmla="*/ 2320081 w 3095424"/>
                <a:gd name="connsiteY106" fmla="*/ 1148963 h 2023348"/>
                <a:gd name="connsiteX107" fmla="*/ 2373964 w 3095424"/>
                <a:gd name="connsiteY107" fmla="*/ 1095080 h 2023348"/>
                <a:gd name="connsiteX108" fmla="*/ 2380698 w 3095424"/>
                <a:gd name="connsiteY108" fmla="*/ 1101814 h 2023348"/>
                <a:gd name="connsiteX109" fmla="*/ 2326815 w 3095424"/>
                <a:gd name="connsiteY109" fmla="*/ 1155697 h 2023348"/>
                <a:gd name="connsiteX110" fmla="*/ 2408044 w 3095424"/>
                <a:gd name="connsiteY110" fmla="*/ 1344682 h 2023348"/>
                <a:gd name="connsiteX111" fmla="*/ 2414778 w 3095424"/>
                <a:gd name="connsiteY111" fmla="*/ 1351417 h 2023348"/>
                <a:gd name="connsiteX112" fmla="*/ 2360895 w 3095424"/>
                <a:gd name="connsiteY112" fmla="*/ 1405299 h 2023348"/>
                <a:gd name="connsiteX113" fmla="*/ 2354161 w 3095424"/>
                <a:gd name="connsiteY113" fmla="*/ 1398565 h 2023348"/>
                <a:gd name="connsiteX114" fmla="*/ 2408044 w 3095424"/>
                <a:gd name="connsiteY114" fmla="*/ 1344682 h 2023348"/>
                <a:gd name="connsiteX115" fmla="*/ 2397747 w 3095424"/>
                <a:gd name="connsiteY115" fmla="*/ 1226620 h 2023348"/>
                <a:gd name="connsiteX116" fmla="*/ 2391013 w 3095424"/>
                <a:gd name="connsiteY116" fmla="*/ 1219886 h 2023348"/>
                <a:gd name="connsiteX117" fmla="*/ 2444887 w 3095424"/>
                <a:gd name="connsiteY117" fmla="*/ 1166003 h 2023348"/>
                <a:gd name="connsiteX118" fmla="*/ 2451621 w 3095424"/>
                <a:gd name="connsiteY118" fmla="*/ 1172737 h 2023348"/>
                <a:gd name="connsiteX119" fmla="*/ 2397747 w 3095424"/>
                <a:gd name="connsiteY119" fmla="*/ 1226620 h 2023348"/>
                <a:gd name="connsiteX120" fmla="*/ 2478967 w 3095424"/>
                <a:gd name="connsiteY120" fmla="*/ 1415596 h 2023348"/>
                <a:gd name="connsiteX121" fmla="*/ 2485701 w 3095424"/>
                <a:gd name="connsiteY121" fmla="*/ 1422330 h 2023348"/>
                <a:gd name="connsiteX122" fmla="*/ 2431818 w 3095424"/>
                <a:gd name="connsiteY122" fmla="*/ 1476213 h 2023348"/>
                <a:gd name="connsiteX123" fmla="*/ 2425084 w 3095424"/>
                <a:gd name="connsiteY123" fmla="*/ 1469479 h 2023348"/>
                <a:gd name="connsiteX124" fmla="*/ 2478967 w 3095424"/>
                <a:gd name="connsiteY124" fmla="*/ 1415596 h 2023348"/>
                <a:gd name="connsiteX125" fmla="*/ 2468671 w 3095424"/>
                <a:gd name="connsiteY125" fmla="*/ 1297534 h 2023348"/>
                <a:gd name="connsiteX126" fmla="*/ 2461936 w 3095424"/>
                <a:gd name="connsiteY126" fmla="*/ 1290799 h 2023348"/>
                <a:gd name="connsiteX127" fmla="*/ 2515810 w 3095424"/>
                <a:gd name="connsiteY127" fmla="*/ 1236917 h 2023348"/>
                <a:gd name="connsiteX128" fmla="*/ 2522544 w 3095424"/>
                <a:gd name="connsiteY128" fmla="*/ 1243651 h 2023348"/>
                <a:gd name="connsiteX129" fmla="*/ 2468671 w 3095424"/>
                <a:gd name="connsiteY129" fmla="*/ 1297534 h 2023348"/>
                <a:gd name="connsiteX130" fmla="*/ 2505513 w 3095424"/>
                <a:gd name="connsiteY130" fmla="*/ 1118854 h 2023348"/>
                <a:gd name="connsiteX131" fmla="*/ 2498779 w 3095424"/>
                <a:gd name="connsiteY131" fmla="*/ 1112120 h 2023348"/>
                <a:gd name="connsiteX132" fmla="*/ 2552652 w 3095424"/>
                <a:gd name="connsiteY132" fmla="*/ 1058237 h 2023348"/>
                <a:gd name="connsiteX133" fmla="*/ 2559387 w 3095424"/>
                <a:gd name="connsiteY133" fmla="*/ 1064971 h 2023348"/>
                <a:gd name="connsiteX134" fmla="*/ 2505513 w 3095424"/>
                <a:gd name="connsiteY134" fmla="*/ 1118854 h 2023348"/>
                <a:gd name="connsiteX135" fmla="*/ 2839098 w 3095424"/>
                <a:gd name="connsiteY135" fmla="*/ 913629 h 2023348"/>
                <a:gd name="connsiteX136" fmla="*/ 2845832 w 3095424"/>
                <a:gd name="connsiteY136" fmla="*/ 920363 h 2023348"/>
                <a:gd name="connsiteX137" fmla="*/ 2791949 w 3095424"/>
                <a:gd name="connsiteY137" fmla="*/ 974246 h 2023348"/>
                <a:gd name="connsiteX138" fmla="*/ 2785215 w 3095424"/>
                <a:gd name="connsiteY138" fmla="*/ 967511 h 2023348"/>
                <a:gd name="connsiteX139" fmla="*/ 2839098 w 3095424"/>
                <a:gd name="connsiteY139" fmla="*/ 913629 h 2023348"/>
                <a:gd name="connsiteX140" fmla="*/ 2822057 w 3095424"/>
                <a:gd name="connsiteY140" fmla="*/ 788832 h 2023348"/>
                <a:gd name="connsiteX141" fmla="*/ 2875940 w 3095424"/>
                <a:gd name="connsiteY141" fmla="*/ 734949 h 2023348"/>
                <a:gd name="connsiteX142" fmla="*/ 2882675 w 3095424"/>
                <a:gd name="connsiteY142" fmla="*/ 741683 h 2023348"/>
                <a:gd name="connsiteX143" fmla="*/ 2828792 w 3095424"/>
                <a:gd name="connsiteY143" fmla="*/ 795566 h 2023348"/>
                <a:gd name="connsiteX144" fmla="*/ 2822057 w 3095424"/>
                <a:gd name="connsiteY144" fmla="*/ 788832 h 2023348"/>
                <a:gd name="connsiteX145" fmla="*/ 2757869 w 3095424"/>
                <a:gd name="connsiteY145" fmla="*/ 724643 h 2023348"/>
                <a:gd name="connsiteX146" fmla="*/ 2751134 w 3095424"/>
                <a:gd name="connsiteY146" fmla="*/ 717909 h 2023348"/>
                <a:gd name="connsiteX147" fmla="*/ 2805017 w 3095424"/>
                <a:gd name="connsiteY147" fmla="*/ 664026 h 2023348"/>
                <a:gd name="connsiteX148" fmla="*/ 2811751 w 3095424"/>
                <a:gd name="connsiteY148" fmla="*/ 670760 h 2023348"/>
                <a:gd name="connsiteX149" fmla="*/ 2757869 w 3095424"/>
                <a:gd name="connsiteY149" fmla="*/ 724643 h 2023348"/>
                <a:gd name="connsiteX150" fmla="*/ 2768184 w 3095424"/>
                <a:gd name="connsiteY150" fmla="*/ 842705 h 2023348"/>
                <a:gd name="connsiteX151" fmla="*/ 2774918 w 3095424"/>
                <a:gd name="connsiteY151" fmla="*/ 849440 h 2023348"/>
                <a:gd name="connsiteX152" fmla="*/ 2721035 w 3095424"/>
                <a:gd name="connsiteY152" fmla="*/ 903323 h 2023348"/>
                <a:gd name="connsiteX153" fmla="*/ 2714301 w 3095424"/>
                <a:gd name="connsiteY153" fmla="*/ 896588 h 2023348"/>
                <a:gd name="connsiteX154" fmla="*/ 2768184 w 3095424"/>
                <a:gd name="connsiteY154" fmla="*/ 842705 h 2023348"/>
                <a:gd name="connsiteX155" fmla="*/ 2686955 w 3095424"/>
                <a:gd name="connsiteY155" fmla="*/ 653729 h 2023348"/>
                <a:gd name="connsiteX156" fmla="*/ 2680221 w 3095424"/>
                <a:gd name="connsiteY156" fmla="*/ 646995 h 2023348"/>
                <a:gd name="connsiteX157" fmla="*/ 2734104 w 3095424"/>
                <a:gd name="connsiteY157" fmla="*/ 593112 h 2023348"/>
                <a:gd name="connsiteX158" fmla="*/ 2740838 w 3095424"/>
                <a:gd name="connsiteY158" fmla="*/ 599846 h 2023348"/>
                <a:gd name="connsiteX159" fmla="*/ 2686955 w 3095424"/>
                <a:gd name="connsiteY159" fmla="*/ 653729 h 2023348"/>
                <a:gd name="connsiteX160" fmla="*/ 2697261 w 3095424"/>
                <a:gd name="connsiteY160" fmla="*/ 771792 h 2023348"/>
                <a:gd name="connsiteX161" fmla="*/ 2703995 w 3095424"/>
                <a:gd name="connsiteY161" fmla="*/ 778526 h 2023348"/>
                <a:gd name="connsiteX162" fmla="*/ 2650112 w 3095424"/>
                <a:gd name="connsiteY162" fmla="*/ 832409 h 2023348"/>
                <a:gd name="connsiteX163" fmla="*/ 2643378 w 3095424"/>
                <a:gd name="connsiteY163" fmla="*/ 825675 h 2023348"/>
                <a:gd name="connsiteX164" fmla="*/ 2697261 w 3095424"/>
                <a:gd name="connsiteY164" fmla="*/ 771792 h 2023348"/>
                <a:gd name="connsiteX165" fmla="*/ 2667152 w 3095424"/>
                <a:gd name="connsiteY165" fmla="*/ 957205 h 2023348"/>
                <a:gd name="connsiteX166" fmla="*/ 2613270 w 3095424"/>
                <a:gd name="connsiteY166" fmla="*/ 1011088 h 2023348"/>
                <a:gd name="connsiteX167" fmla="*/ 2606535 w 3095424"/>
                <a:gd name="connsiteY167" fmla="*/ 1004354 h 2023348"/>
                <a:gd name="connsiteX168" fmla="*/ 2660418 w 3095424"/>
                <a:gd name="connsiteY168" fmla="*/ 950471 h 2023348"/>
                <a:gd name="connsiteX169" fmla="*/ 2667152 w 3095424"/>
                <a:gd name="connsiteY169" fmla="*/ 957205 h 2023348"/>
                <a:gd name="connsiteX170" fmla="*/ 2616032 w 3095424"/>
                <a:gd name="connsiteY170" fmla="*/ 582806 h 2023348"/>
                <a:gd name="connsiteX171" fmla="*/ 2609298 w 3095424"/>
                <a:gd name="connsiteY171" fmla="*/ 576072 h 2023348"/>
                <a:gd name="connsiteX172" fmla="*/ 2663181 w 3095424"/>
                <a:gd name="connsiteY172" fmla="*/ 522189 h 2023348"/>
                <a:gd name="connsiteX173" fmla="*/ 2669915 w 3095424"/>
                <a:gd name="connsiteY173" fmla="*/ 528923 h 2023348"/>
                <a:gd name="connsiteX174" fmla="*/ 2616032 w 3095424"/>
                <a:gd name="connsiteY174" fmla="*/ 582806 h 2023348"/>
                <a:gd name="connsiteX175" fmla="*/ 2626338 w 3095424"/>
                <a:gd name="connsiteY175" fmla="*/ 700869 h 2023348"/>
                <a:gd name="connsiteX176" fmla="*/ 2633072 w 3095424"/>
                <a:gd name="connsiteY176" fmla="*/ 707603 h 2023348"/>
                <a:gd name="connsiteX177" fmla="*/ 2579189 w 3095424"/>
                <a:gd name="connsiteY177" fmla="*/ 761486 h 2023348"/>
                <a:gd name="connsiteX178" fmla="*/ 2572455 w 3095424"/>
                <a:gd name="connsiteY178" fmla="*/ 754751 h 2023348"/>
                <a:gd name="connsiteX179" fmla="*/ 2626338 w 3095424"/>
                <a:gd name="connsiteY179" fmla="*/ 700869 h 2023348"/>
                <a:gd name="connsiteX180" fmla="*/ 2589495 w 3095424"/>
                <a:gd name="connsiteY180" fmla="*/ 879558 h 2023348"/>
                <a:gd name="connsiteX181" fmla="*/ 2596229 w 3095424"/>
                <a:gd name="connsiteY181" fmla="*/ 886292 h 2023348"/>
                <a:gd name="connsiteX182" fmla="*/ 2542346 w 3095424"/>
                <a:gd name="connsiteY182" fmla="*/ 940175 h 2023348"/>
                <a:gd name="connsiteX183" fmla="*/ 2535612 w 3095424"/>
                <a:gd name="connsiteY183" fmla="*/ 933441 h 2023348"/>
                <a:gd name="connsiteX184" fmla="*/ 2589495 w 3095424"/>
                <a:gd name="connsiteY184" fmla="*/ 879558 h 2023348"/>
                <a:gd name="connsiteX185" fmla="*/ 2586723 w 3095424"/>
                <a:gd name="connsiteY185" fmla="*/ 1307840 h 2023348"/>
                <a:gd name="connsiteX186" fmla="*/ 2593457 w 3095424"/>
                <a:gd name="connsiteY186" fmla="*/ 1314574 h 2023348"/>
                <a:gd name="connsiteX187" fmla="*/ 2539584 w 3095424"/>
                <a:gd name="connsiteY187" fmla="*/ 1368457 h 2023348"/>
                <a:gd name="connsiteX188" fmla="*/ 2532850 w 3095424"/>
                <a:gd name="connsiteY188" fmla="*/ 1361723 h 2023348"/>
                <a:gd name="connsiteX189" fmla="*/ 2586723 w 3095424"/>
                <a:gd name="connsiteY189" fmla="*/ 1307840 h 2023348"/>
                <a:gd name="connsiteX190" fmla="*/ 2576427 w 3095424"/>
                <a:gd name="connsiteY190" fmla="*/ 1189777 h 2023348"/>
                <a:gd name="connsiteX191" fmla="*/ 2569693 w 3095424"/>
                <a:gd name="connsiteY191" fmla="*/ 1183043 h 2023348"/>
                <a:gd name="connsiteX192" fmla="*/ 2623566 w 3095424"/>
                <a:gd name="connsiteY192" fmla="*/ 1129160 h 2023348"/>
                <a:gd name="connsiteX193" fmla="*/ 2630300 w 3095424"/>
                <a:gd name="connsiteY193" fmla="*/ 1135894 h 2023348"/>
                <a:gd name="connsiteX194" fmla="*/ 2576427 w 3095424"/>
                <a:gd name="connsiteY194" fmla="*/ 1189777 h 2023348"/>
                <a:gd name="connsiteX195" fmla="*/ 2657637 w 3095424"/>
                <a:gd name="connsiteY195" fmla="*/ 1378753 h 2023348"/>
                <a:gd name="connsiteX196" fmla="*/ 2664371 w 3095424"/>
                <a:gd name="connsiteY196" fmla="*/ 1385488 h 2023348"/>
                <a:gd name="connsiteX197" fmla="*/ 2610488 w 3095424"/>
                <a:gd name="connsiteY197" fmla="*/ 1439370 h 2023348"/>
                <a:gd name="connsiteX198" fmla="*/ 2603754 w 3095424"/>
                <a:gd name="connsiteY198" fmla="*/ 1432636 h 2023348"/>
                <a:gd name="connsiteX199" fmla="*/ 2657637 w 3095424"/>
                <a:gd name="connsiteY199" fmla="*/ 1378753 h 2023348"/>
                <a:gd name="connsiteX200" fmla="*/ 2647340 w 3095424"/>
                <a:gd name="connsiteY200" fmla="*/ 1260691 h 2023348"/>
                <a:gd name="connsiteX201" fmla="*/ 2640606 w 3095424"/>
                <a:gd name="connsiteY201" fmla="*/ 1253957 h 2023348"/>
                <a:gd name="connsiteX202" fmla="*/ 2694480 w 3095424"/>
                <a:gd name="connsiteY202" fmla="*/ 1200074 h 2023348"/>
                <a:gd name="connsiteX203" fmla="*/ 2701214 w 3095424"/>
                <a:gd name="connsiteY203" fmla="*/ 1206808 h 2023348"/>
                <a:gd name="connsiteX204" fmla="*/ 2647340 w 3095424"/>
                <a:gd name="connsiteY204" fmla="*/ 1260691 h 2023348"/>
                <a:gd name="connsiteX205" fmla="*/ 2684193 w 3095424"/>
                <a:gd name="connsiteY205" fmla="*/ 1082011 h 2023348"/>
                <a:gd name="connsiteX206" fmla="*/ 2677458 w 3095424"/>
                <a:gd name="connsiteY206" fmla="*/ 1075277 h 2023348"/>
                <a:gd name="connsiteX207" fmla="*/ 2731341 w 3095424"/>
                <a:gd name="connsiteY207" fmla="*/ 1021394 h 2023348"/>
                <a:gd name="connsiteX208" fmla="*/ 2738076 w 3095424"/>
                <a:gd name="connsiteY208" fmla="*/ 1028129 h 2023348"/>
                <a:gd name="connsiteX209" fmla="*/ 2684193 w 3095424"/>
                <a:gd name="connsiteY209" fmla="*/ 1082011 h 2023348"/>
                <a:gd name="connsiteX210" fmla="*/ 2765403 w 3095424"/>
                <a:gd name="connsiteY210" fmla="*/ 1270997 h 2023348"/>
                <a:gd name="connsiteX211" fmla="*/ 2772137 w 3095424"/>
                <a:gd name="connsiteY211" fmla="*/ 1277731 h 2023348"/>
                <a:gd name="connsiteX212" fmla="*/ 2718264 w 3095424"/>
                <a:gd name="connsiteY212" fmla="*/ 1331614 h 2023348"/>
                <a:gd name="connsiteX213" fmla="*/ 2711530 w 3095424"/>
                <a:gd name="connsiteY213" fmla="*/ 1324880 h 2023348"/>
                <a:gd name="connsiteX214" fmla="*/ 2765403 w 3095424"/>
                <a:gd name="connsiteY214" fmla="*/ 1270997 h 2023348"/>
                <a:gd name="connsiteX215" fmla="*/ 2755106 w 3095424"/>
                <a:gd name="connsiteY215" fmla="*/ 1152925 h 2023348"/>
                <a:gd name="connsiteX216" fmla="*/ 2748372 w 3095424"/>
                <a:gd name="connsiteY216" fmla="*/ 1146191 h 2023348"/>
                <a:gd name="connsiteX217" fmla="*/ 2802255 w 3095424"/>
                <a:gd name="connsiteY217" fmla="*/ 1092308 h 2023348"/>
                <a:gd name="connsiteX218" fmla="*/ 2808989 w 3095424"/>
                <a:gd name="connsiteY218" fmla="*/ 1099042 h 2023348"/>
                <a:gd name="connsiteX219" fmla="*/ 2755106 w 3095424"/>
                <a:gd name="connsiteY219" fmla="*/ 1152925 h 2023348"/>
                <a:gd name="connsiteX220" fmla="*/ 2836326 w 3095424"/>
                <a:gd name="connsiteY220" fmla="*/ 1341920 h 2023348"/>
                <a:gd name="connsiteX221" fmla="*/ 2843060 w 3095424"/>
                <a:gd name="connsiteY221" fmla="*/ 1348654 h 2023348"/>
                <a:gd name="connsiteX222" fmla="*/ 2789177 w 3095424"/>
                <a:gd name="connsiteY222" fmla="*/ 1402537 h 2023348"/>
                <a:gd name="connsiteX223" fmla="*/ 2782443 w 3095424"/>
                <a:gd name="connsiteY223" fmla="*/ 1395803 h 2023348"/>
                <a:gd name="connsiteX224" fmla="*/ 2836326 w 3095424"/>
                <a:gd name="connsiteY224" fmla="*/ 1341920 h 2023348"/>
                <a:gd name="connsiteX225" fmla="*/ 2826020 w 3095424"/>
                <a:gd name="connsiteY225" fmla="*/ 1223848 h 2023348"/>
                <a:gd name="connsiteX226" fmla="*/ 2819286 w 3095424"/>
                <a:gd name="connsiteY226" fmla="*/ 1217114 h 2023348"/>
                <a:gd name="connsiteX227" fmla="*/ 2873169 w 3095424"/>
                <a:gd name="connsiteY227" fmla="*/ 1163231 h 2023348"/>
                <a:gd name="connsiteX228" fmla="*/ 2879903 w 3095424"/>
                <a:gd name="connsiteY228" fmla="*/ 1169965 h 2023348"/>
                <a:gd name="connsiteX229" fmla="*/ 2826020 w 3095424"/>
                <a:gd name="connsiteY229" fmla="*/ 1223848 h 2023348"/>
                <a:gd name="connsiteX230" fmla="*/ 2862863 w 3095424"/>
                <a:gd name="connsiteY230" fmla="*/ 1045169 h 2023348"/>
                <a:gd name="connsiteX231" fmla="*/ 2856129 w 3095424"/>
                <a:gd name="connsiteY231" fmla="*/ 1038435 h 2023348"/>
                <a:gd name="connsiteX232" fmla="*/ 2910011 w 3095424"/>
                <a:gd name="connsiteY232" fmla="*/ 984552 h 2023348"/>
                <a:gd name="connsiteX233" fmla="*/ 2916746 w 3095424"/>
                <a:gd name="connsiteY233" fmla="*/ 991286 h 2023348"/>
                <a:gd name="connsiteX234" fmla="*/ 2862863 w 3095424"/>
                <a:gd name="connsiteY234" fmla="*/ 1045169 h 2023348"/>
                <a:gd name="connsiteX235" fmla="*/ 2892971 w 3095424"/>
                <a:gd name="connsiteY235" fmla="*/ 859746 h 2023348"/>
                <a:gd name="connsiteX236" fmla="*/ 2946854 w 3095424"/>
                <a:gd name="connsiteY236" fmla="*/ 805863 h 2023348"/>
                <a:gd name="connsiteX237" fmla="*/ 2953588 w 3095424"/>
                <a:gd name="connsiteY237" fmla="*/ 812597 h 2023348"/>
                <a:gd name="connsiteX238" fmla="*/ 2899705 w 3095424"/>
                <a:gd name="connsiteY238" fmla="*/ 866480 h 2023348"/>
                <a:gd name="connsiteX239" fmla="*/ 2892971 w 3095424"/>
                <a:gd name="connsiteY239" fmla="*/ 859746 h 2023348"/>
                <a:gd name="connsiteX240" fmla="*/ 2944092 w 3095424"/>
                <a:gd name="connsiteY240" fmla="*/ 1234154 h 2023348"/>
                <a:gd name="connsiteX241" fmla="*/ 2950826 w 3095424"/>
                <a:gd name="connsiteY241" fmla="*/ 1240889 h 2023348"/>
                <a:gd name="connsiteX242" fmla="*/ 2896943 w 3095424"/>
                <a:gd name="connsiteY242" fmla="*/ 1294771 h 2023348"/>
                <a:gd name="connsiteX243" fmla="*/ 2890209 w 3095424"/>
                <a:gd name="connsiteY243" fmla="*/ 1288037 h 2023348"/>
                <a:gd name="connsiteX244" fmla="*/ 2944092 w 3095424"/>
                <a:gd name="connsiteY244" fmla="*/ 1234154 h 2023348"/>
                <a:gd name="connsiteX245" fmla="*/ 2933786 w 3095424"/>
                <a:gd name="connsiteY245" fmla="*/ 1116082 h 2023348"/>
                <a:gd name="connsiteX246" fmla="*/ 2927052 w 3095424"/>
                <a:gd name="connsiteY246" fmla="*/ 1109348 h 2023348"/>
                <a:gd name="connsiteX247" fmla="*/ 2980935 w 3095424"/>
                <a:gd name="connsiteY247" fmla="*/ 1055465 h 2023348"/>
                <a:gd name="connsiteX248" fmla="*/ 2987669 w 3095424"/>
                <a:gd name="connsiteY248" fmla="*/ 1062199 h 2023348"/>
                <a:gd name="connsiteX249" fmla="*/ 2933786 w 3095424"/>
                <a:gd name="connsiteY249" fmla="*/ 1116082 h 2023348"/>
                <a:gd name="connsiteX250" fmla="*/ 2983706 w 3095424"/>
                <a:gd name="connsiteY250" fmla="*/ 627183 h 2023348"/>
                <a:gd name="connsiteX251" fmla="*/ 2990440 w 3095424"/>
                <a:gd name="connsiteY251" fmla="*/ 633917 h 2023348"/>
                <a:gd name="connsiteX252" fmla="*/ 2936567 w 3095424"/>
                <a:gd name="connsiteY252" fmla="*/ 687800 h 2023348"/>
                <a:gd name="connsiteX253" fmla="*/ 2929833 w 3095424"/>
                <a:gd name="connsiteY253" fmla="*/ 681066 h 2023348"/>
                <a:gd name="connsiteX254" fmla="*/ 2983706 w 3095424"/>
                <a:gd name="connsiteY254" fmla="*/ 627183 h 2023348"/>
                <a:gd name="connsiteX255" fmla="*/ 2912783 w 3095424"/>
                <a:gd name="connsiteY255" fmla="*/ 556270 h 2023348"/>
                <a:gd name="connsiteX256" fmla="*/ 2919517 w 3095424"/>
                <a:gd name="connsiteY256" fmla="*/ 563004 h 2023348"/>
                <a:gd name="connsiteX257" fmla="*/ 2865644 w 3095424"/>
                <a:gd name="connsiteY257" fmla="*/ 616887 h 2023348"/>
                <a:gd name="connsiteX258" fmla="*/ 2858910 w 3095424"/>
                <a:gd name="connsiteY258" fmla="*/ 610152 h 2023348"/>
                <a:gd name="connsiteX259" fmla="*/ 2912783 w 3095424"/>
                <a:gd name="connsiteY259" fmla="*/ 556270 h 2023348"/>
                <a:gd name="connsiteX260" fmla="*/ 2841860 w 3095424"/>
                <a:gd name="connsiteY260" fmla="*/ 485346 h 2023348"/>
                <a:gd name="connsiteX261" fmla="*/ 2848594 w 3095424"/>
                <a:gd name="connsiteY261" fmla="*/ 492081 h 2023348"/>
                <a:gd name="connsiteX262" fmla="*/ 2794721 w 3095424"/>
                <a:gd name="connsiteY262" fmla="*/ 545964 h 2023348"/>
                <a:gd name="connsiteX263" fmla="*/ 2787987 w 3095424"/>
                <a:gd name="connsiteY263" fmla="*/ 539229 h 2023348"/>
                <a:gd name="connsiteX264" fmla="*/ 2841860 w 3095424"/>
                <a:gd name="connsiteY264" fmla="*/ 485346 h 2023348"/>
                <a:gd name="connsiteX265" fmla="*/ 2770946 w 3095424"/>
                <a:gd name="connsiteY265" fmla="*/ 414433 h 2023348"/>
                <a:gd name="connsiteX266" fmla="*/ 2777681 w 3095424"/>
                <a:gd name="connsiteY266" fmla="*/ 421167 h 2023348"/>
                <a:gd name="connsiteX267" fmla="*/ 2723807 w 3095424"/>
                <a:gd name="connsiteY267" fmla="*/ 475050 h 2023348"/>
                <a:gd name="connsiteX268" fmla="*/ 2717073 w 3095424"/>
                <a:gd name="connsiteY268" fmla="*/ 468316 h 2023348"/>
                <a:gd name="connsiteX269" fmla="*/ 2770946 w 3095424"/>
                <a:gd name="connsiteY269" fmla="*/ 414433 h 2023348"/>
                <a:gd name="connsiteX270" fmla="*/ 2700033 w 3095424"/>
                <a:gd name="connsiteY270" fmla="*/ 343510 h 2023348"/>
                <a:gd name="connsiteX271" fmla="*/ 2706767 w 3095424"/>
                <a:gd name="connsiteY271" fmla="*/ 350244 h 2023348"/>
                <a:gd name="connsiteX272" fmla="*/ 2652894 w 3095424"/>
                <a:gd name="connsiteY272" fmla="*/ 404127 h 2023348"/>
                <a:gd name="connsiteX273" fmla="*/ 2646159 w 3095424"/>
                <a:gd name="connsiteY273" fmla="*/ 397393 h 2023348"/>
                <a:gd name="connsiteX274" fmla="*/ 2700033 w 3095424"/>
                <a:gd name="connsiteY274" fmla="*/ 343510 h 2023348"/>
                <a:gd name="connsiteX275" fmla="*/ 2629110 w 3095424"/>
                <a:gd name="connsiteY275" fmla="*/ 272596 h 2023348"/>
                <a:gd name="connsiteX276" fmla="*/ 2635844 w 3095424"/>
                <a:gd name="connsiteY276" fmla="*/ 279330 h 2023348"/>
                <a:gd name="connsiteX277" fmla="*/ 2581961 w 3095424"/>
                <a:gd name="connsiteY277" fmla="*/ 333213 h 2023348"/>
                <a:gd name="connsiteX278" fmla="*/ 2575227 w 3095424"/>
                <a:gd name="connsiteY278" fmla="*/ 326479 h 2023348"/>
                <a:gd name="connsiteX279" fmla="*/ 2629110 w 3095424"/>
                <a:gd name="connsiteY279" fmla="*/ 272596 h 2023348"/>
                <a:gd name="connsiteX280" fmla="*/ 2592267 w 3095424"/>
                <a:gd name="connsiteY280" fmla="*/ 451276 h 2023348"/>
                <a:gd name="connsiteX281" fmla="*/ 2599001 w 3095424"/>
                <a:gd name="connsiteY281" fmla="*/ 458010 h 2023348"/>
                <a:gd name="connsiteX282" fmla="*/ 2545118 w 3095424"/>
                <a:gd name="connsiteY282" fmla="*/ 511893 h 2023348"/>
                <a:gd name="connsiteX283" fmla="*/ 2538384 w 3095424"/>
                <a:gd name="connsiteY283" fmla="*/ 505158 h 2023348"/>
                <a:gd name="connsiteX284" fmla="*/ 2592267 w 3095424"/>
                <a:gd name="connsiteY284" fmla="*/ 451276 h 2023348"/>
                <a:gd name="connsiteX285" fmla="*/ 2555424 w 3095424"/>
                <a:gd name="connsiteY285" fmla="*/ 629955 h 2023348"/>
                <a:gd name="connsiteX286" fmla="*/ 2562158 w 3095424"/>
                <a:gd name="connsiteY286" fmla="*/ 636689 h 2023348"/>
                <a:gd name="connsiteX287" fmla="*/ 2508275 w 3095424"/>
                <a:gd name="connsiteY287" fmla="*/ 690572 h 2023348"/>
                <a:gd name="connsiteX288" fmla="*/ 2501541 w 3095424"/>
                <a:gd name="connsiteY288" fmla="*/ 683838 h 2023348"/>
                <a:gd name="connsiteX289" fmla="*/ 2555424 w 3095424"/>
                <a:gd name="connsiteY289" fmla="*/ 629955 h 2023348"/>
                <a:gd name="connsiteX290" fmla="*/ 2521353 w 3095424"/>
                <a:gd name="connsiteY290" fmla="*/ 380352 h 2023348"/>
                <a:gd name="connsiteX291" fmla="*/ 2528088 w 3095424"/>
                <a:gd name="connsiteY291" fmla="*/ 387087 h 2023348"/>
                <a:gd name="connsiteX292" fmla="*/ 2474205 w 3095424"/>
                <a:gd name="connsiteY292" fmla="*/ 440969 h 2023348"/>
                <a:gd name="connsiteX293" fmla="*/ 2467470 w 3095424"/>
                <a:gd name="connsiteY293" fmla="*/ 434235 h 2023348"/>
                <a:gd name="connsiteX294" fmla="*/ 2521353 w 3095424"/>
                <a:gd name="connsiteY294" fmla="*/ 380352 h 2023348"/>
                <a:gd name="connsiteX295" fmla="*/ 2450430 w 3095424"/>
                <a:gd name="connsiteY295" fmla="*/ 309439 h 2023348"/>
                <a:gd name="connsiteX296" fmla="*/ 2457164 w 3095424"/>
                <a:gd name="connsiteY296" fmla="*/ 316173 h 2023348"/>
                <a:gd name="connsiteX297" fmla="*/ 2403282 w 3095424"/>
                <a:gd name="connsiteY297" fmla="*/ 370056 h 2023348"/>
                <a:gd name="connsiteX298" fmla="*/ 2396547 w 3095424"/>
                <a:gd name="connsiteY298" fmla="*/ 363322 h 2023348"/>
                <a:gd name="connsiteX299" fmla="*/ 2450430 w 3095424"/>
                <a:gd name="connsiteY299" fmla="*/ 309439 h 2023348"/>
                <a:gd name="connsiteX300" fmla="*/ 2413578 w 3095424"/>
                <a:gd name="connsiteY300" fmla="*/ 488118 h 2023348"/>
                <a:gd name="connsiteX301" fmla="*/ 2420312 w 3095424"/>
                <a:gd name="connsiteY301" fmla="*/ 494852 h 2023348"/>
                <a:gd name="connsiteX302" fmla="*/ 2366439 w 3095424"/>
                <a:gd name="connsiteY302" fmla="*/ 548735 h 2023348"/>
                <a:gd name="connsiteX303" fmla="*/ 2359705 w 3095424"/>
                <a:gd name="connsiteY303" fmla="*/ 542001 h 2023348"/>
                <a:gd name="connsiteX304" fmla="*/ 2413578 w 3095424"/>
                <a:gd name="connsiteY304" fmla="*/ 488118 h 2023348"/>
                <a:gd name="connsiteX305" fmla="*/ 2342664 w 3095424"/>
                <a:gd name="connsiteY305" fmla="*/ 417204 h 2023348"/>
                <a:gd name="connsiteX306" fmla="*/ 2349399 w 3095424"/>
                <a:gd name="connsiteY306" fmla="*/ 423939 h 2023348"/>
                <a:gd name="connsiteX307" fmla="*/ 2295515 w 3095424"/>
                <a:gd name="connsiteY307" fmla="*/ 477822 h 2023348"/>
                <a:gd name="connsiteX308" fmla="*/ 2288781 w 3095424"/>
                <a:gd name="connsiteY308" fmla="*/ 471088 h 2023348"/>
                <a:gd name="connsiteX309" fmla="*/ 2342664 w 3095424"/>
                <a:gd name="connsiteY309" fmla="*/ 417204 h 2023348"/>
                <a:gd name="connsiteX310" fmla="*/ 2271751 w 3095424"/>
                <a:gd name="connsiteY310" fmla="*/ 346281 h 2023348"/>
                <a:gd name="connsiteX311" fmla="*/ 2278485 w 3095424"/>
                <a:gd name="connsiteY311" fmla="*/ 353016 h 2023348"/>
                <a:gd name="connsiteX312" fmla="*/ 2224602 w 3095424"/>
                <a:gd name="connsiteY312" fmla="*/ 406898 h 2023348"/>
                <a:gd name="connsiteX313" fmla="*/ 2217868 w 3095424"/>
                <a:gd name="connsiteY313" fmla="*/ 400164 h 2023348"/>
                <a:gd name="connsiteX314" fmla="*/ 2271751 w 3095424"/>
                <a:gd name="connsiteY314" fmla="*/ 346281 h 2023348"/>
                <a:gd name="connsiteX315" fmla="*/ 2234908 w 3095424"/>
                <a:gd name="connsiteY315" fmla="*/ 524961 h 2023348"/>
                <a:gd name="connsiteX316" fmla="*/ 2241642 w 3095424"/>
                <a:gd name="connsiteY316" fmla="*/ 531695 h 2023348"/>
                <a:gd name="connsiteX317" fmla="*/ 2187759 w 3095424"/>
                <a:gd name="connsiteY317" fmla="*/ 585578 h 2023348"/>
                <a:gd name="connsiteX318" fmla="*/ 2181025 w 3095424"/>
                <a:gd name="connsiteY318" fmla="*/ 578844 h 2023348"/>
                <a:gd name="connsiteX319" fmla="*/ 2234908 w 3095424"/>
                <a:gd name="connsiteY319" fmla="*/ 524961 h 2023348"/>
                <a:gd name="connsiteX320" fmla="*/ 2163985 w 3095424"/>
                <a:gd name="connsiteY320" fmla="*/ 454047 h 2023348"/>
                <a:gd name="connsiteX321" fmla="*/ 2170719 w 3095424"/>
                <a:gd name="connsiteY321" fmla="*/ 460781 h 2023348"/>
                <a:gd name="connsiteX322" fmla="*/ 2116836 w 3095424"/>
                <a:gd name="connsiteY322" fmla="*/ 514664 h 2023348"/>
                <a:gd name="connsiteX323" fmla="*/ 2110102 w 3095424"/>
                <a:gd name="connsiteY323" fmla="*/ 507930 h 2023348"/>
                <a:gd name="connsiteX324" fmla="*/ 2163985 w 3095424"/>
                <a:gd name="connsiteY324" fmla="*/ 454047 h 2023348"/>
                <a:gd name="connsiteX325" fmla="*/ 2127133 w 3095424"/>
                <a:gd name="connsiteY325" fmla="*/ 632727 h 2023348"/>
                <a:gd name="connsiteX326" fmla="*/ 2133867 w 3095424"/>
                <a:gd name="connsiteY326" fmla="*/ 639461 h 2023348"/>
                <a:gd name="connsiteX327" fmla="*/ 2079993 w 3095424"/>
                <a:gd name="connsiteY327" fmla="*/ 693344 h 2023348"/>
                <a:gd name="connsiteX328" fmla="*/ 2073259 w 3095424"/>
                <a:gd name="connsiteY328" fmla="*/ 686610 h 2023348"/>
                <a:gd name="connsiteX329" fmla="*/ 2127133 w 3095424"/>
                <a:gd name="connsiteY329" fmla="*/ 632727 h 2023348"/>
                <a:gd name="connsiteX330" fmla="*/ 2056219 w 3095424"/>
                <a:gd name="connsiteY330" fmla="*/ 561804 h 2023348"/>
                <a:gd name="connsiteX331" fmla="*/ 2062953 w 3095424"/>
                <a:gd name="connsiteY331" fmla="*/ 568538 h 2023348"/>
                <a:gd name="connsiteX332" fmla="*/ 2009080 w 3095424"/>
                <a:gd name="connsiteY332" fmla="*/ 622421 h 2023348"/>
                <a:gd name="connsiteX333" fmla="*/ 2002346 w 3095424"/>
                <a:gd name="connsiteY333" fmla="*/ 615687 h 2023348"/>
                <a:gd name="connsiteX334" fmla="*/ 2056219 w 3095424"/>
                <a:gd name="connsiteY334" fmla="*/ 561804 h 2023348"/>
                <a:gd name="connsiteX335" fmla="*/ 2019376 w 3095424"/>
                <a:gd name="connsiteY335" fmla="*/ 740493 h 2023348"/>
                <a:gd name="connsiteX336" fmla="*/ 2026110 w 3095424"/>
                <a:gd name="connsiteY336" fmla="*/ 747227 h 2023348"/>
                <a:gd name="connsiteX337" fmla="*/ 1972228 w 3095424"/>
                <a:gd name="connsiteY337" fmla="*/ 801110 h 2023348"/>
                <a:gd name="connsiteX338" fmla="*/ 1965493 w 3095424"/>
                <a:gd name="connsiteY338" fmla="*/ 794376 h 2023348"/>
                <a:gd name="connsiteX339" fmla="*/ 2019376 w 3095424"/>
                <a:gd name="connsiteY339" fmla="*/ 740493 h 2023348"/>
                <a:gd name="connsiteX340" fmla="*/ 1989258 w 3095424"/>
                <a:gd name="connsiteY340" fmla="*/ 925906 h 2023348"/>
                <a:gd name="connsiteX341" fmla="*/ 1935385 w 3095424"/>
                <a:gd name="connsiteY341" fmla="*/ 979789 h 2023348"/>
                <a:gd name="connsiteX342" fmla="*/ 1928651 w 3095424"/>
                <a:gd name="connsiteY342" fmla="*/ 973055 h 2023348"/>
                <a:gd name="connsiteX343" fmla="*/ 1982524 w 3095424"/>
                <a:gd name="connsiteY343" fmla="*/ 919172 h 2023348"/>
                <a:gd name="connsiteX344" fmla="*/ 1989258 w 3095424"/>
                <a:gd name="connsiteY344" fmla="*/ 925906 h 2023348"/>
                <a:gd name="connsiteX345" fmla="*/ 1948453 w 3095424"/>
                <a:gd name="connsiteY345" fmla="*/ 669569 h 2023348"/>
                <a:gd name="connsiteX346" fmla="*/ 1955187 w 3095424"/>
                <a:gd name="connsiteY346" fmla="*/ 676304 h 2023348"/>
                <a:gd name="connsiteX347" fmla="*/ 1901314 w 3095424"/>
                <a:gd name="connsiteY347" fmla="*/ 730187 h 2023348"/>
                <a:gd name="connsiteX348" fmla="*/ 1894580 w 3095424"/>
                <a:gd name="connsiteY348" fmla="*/ 723452 h 2023348"/>
                <a:gd name="connsiteX349" fmla="*/ 1948453 w 3095424"/>
                <a:gd name="connsiteY349" fmla="*/ 669569 h 2023348"/>
                <a:gd name="connsiteX350" fmla="*/ 1911610 w 3095424"/>
                <a:gd name="connsiteY350" fmla="*/ 848249 h 2023348"/>
                <a:gd name="connsiteX351" fmla="*/ 1918345 w 3095424"/>
                <a:gd name="connsiteY351" fmla="*/ 854983 h 2023348"/>
                <a:gd name="connsiteX352" fmla="*/ 1864462 w 3095424"/>
                <a:gd name="connsiteY352" fmla="*/ 908866 h 2023348"/>
                <a:gd name="connsiteX353" fmla="*/ 1857728 w 3095424"/>
                <a:gd name="connsiteY353" fmla="*/ 902132 h 2023348"/>
                <a:gd name="connsiteX354" fmla="*/ 1911610 w 3095424"/>
                <a:gd name="connsiteY354" fmla="*/ 848249 h 2023348"/>
                <a:gd name="connsiteX355" fmla="*/ 1881502 w 3095424"/>
                <a:gd name="connsiteY355" fmla="*/ 1033672 h 2023348"/>
                <a:gd name="connsiteX356" fmla="*/ 1827619 w 3095424"/>
                <a:gd name="connsiteY356" fmla="*/ 1087555 h 2023348"/>
                <a:gd name="connsiteX357" fmla="*/ 1820885 w 3095424"/>
                <a:gd name="connsiteY357" fmla="*/ 1080821 h 2023348"/>
                <a:gd name="connsiteX358" fmla="*/ 1874768 w 3095424"/>
                <a:gd name="connsiteY358" fmla="*/ 1026938 h 2023348"/>
                <a:gd name="connsiteX359" fmla="*/ 1881502 w 3095424"/>
                <a:gd name="connsiteY359" fmla="*/ 1033672 h 2023348"/>
                <a:gd name="connsiteX360" fmla="*/ 1840697 w 3095424"/>
                <a:gd name="connsiteY360" fmla="*/ 777335 h 2023348"/>
                <a:gd name="connsiteX361" fmla="*/ 1847431 w 3095424"/>
                <a:gd name="connsiteY361" fmla="*/ 784069 h 2023348"/>
                <a:gd name="connsiteX362" fmla="*/ 1793548 w 3095424"/>
                <a:gd name="connsiteY362" fmla="*/ 837952 h 2023348"/>
                <a:gd name="connsiteX363" fmla="*/ 1786814 w 3095424"/>
                <a:gd name="connsiteY363" fmla="*/ 831218 h 2023348"/>
                <a:gd name="connsiteX364" fmla="*/ 1840697 w 3095424"/>
                <a:gd name="connsiteY364" fmla="*/ 777335 h 2023348"/>
                <a:gd name="connsiteX365" fmla="*/ 1769783 w 3095424"/>
                <a:gd name="connsiteY365" fmla="*/ 706412 h 2023348"/>
                <a:gd name="connsiteX366" fmla="*/ 1776517 w 3095424"/>
                <a:gd name="connsiteY366" fmla="*/ 713146 h 2023348"/>
                <a:gd name="connsiteX367" fmla="*/ 1722634 w 3095424"/>
                <a:gd name="connsiteY367" fmla="*/ 767029 h 2023348"/>
                <a:gd name="connsiteX368" fmla="*/ 1715900 w 3095424"/>
                <a:gd name="connsiteY368" fmla="*/ 760295 h 2023348"/>
                <a:gd name="connsiteX369" fmla="*/ 1769783 w 3095424"/>
                <a:gd name="connsiteY369" fmla="*/ 706412 h 2023348"/>
                <a:gd name="connsiteX370" fmla="*/ 1732931 w 3095424"/>
                <a:gd name="connsiteY370" fmla="*/ 885101 h 2023348"/>
                <a:gd name="connsiteX371" fmla="*/ 1739665 w 3095424"/>
                <a:gd name="connsiteY371" fmla="*/ 891835 h 2023348"/>
                <a:gd name="connsiteX372" fmla="*/ 1685782 w 3095424"/>
                <a:gd name="connsiteY372" fmla="*/ 945718 h 2023348"/>
                <a:gd name="connsiteX373" fmla="*/ 1679048 w 3095424"/>
                <a:gd name="connsiteY373" fmla="*/ 938984 h 2023348"/>
                <a:gd name="connsiteX374" fmla="*/ 1732931 w 3095424"/>
                <a:gd name="connsiteY374" fmla="*/ 885101 h 2023348"/>
                <a:gd name="connsiteX375" fmla="*/ 1702813 w 3095424"/>
                <a:gd name="connsiteY375" fmla="*/ 1070515 h 2023348"/>
                <a:gd name="connsiteX376" fmla="*/ 1648939 w 3095424"/>
                <a:gd name="connsiteY376" fmla="*/ 1124398 h 2023348"/>
                <a:gd name="connsiteX377" fmla="*/ 1642205 w 3095424"/>
                <a:gd name="connsiteY377" fmla="*/ 1117664 h 2023348"/>
                <a:gd name="connsiteX378" fmla="*/ 1696079 w 3095424"/>
                <a:gd name="connsiteY378" fmla="*/ 1063781 h 2023348"/>
                <a:gd name="connsiteX379" fmla="*/ 1702813 w 3095424"/>
                <a:gd name="connsiteY379" fmla="*/ 1070515 h 2023348"/>
                <a:gd name="connsiteX380" fmla="*/ 1662017 w 3095424"/>
                <a:gd name="connsiteY380" fmla="*/ 814178 h 2023348"/>
                <a:gd name="connsiteX381" fmla="*/ 1668751 w 3095424"/>
                <a:gd name="connsiteY381" fmla="*/ 820912 h 2023348"/>
                <a:gd name="connsiteX382" fmla="*/ 1614869 w 3095424"/>
                <a:gd name="connsiteY382" fmla="*/ 874795 h 2023348"/>
                <a:gd name="connsiteX383" fmla="*/ 1608134 w 3095424"/>
                <a:gd name="connsiteY383" fmla="*/ 868061 h 2023348"/>
                <a:gd name="connsiteX384" fmla="*/ 1662017 w 3095424"/>
                <a:gd name="connsiteY384" fmla="*/ 814178 h 2023348"/>
                <a:gd name="connsiteX385" fmla="*/ 1631899 w 3095424"/>
                <a:gd name="connsiteY385" fmla="*/ 999592 h 2023348"/>
                <a:gd name="connsiteX386" fmla="*/ 1578026 w 3095424"/>
                <a:gd name="connsiteY386" fmla="*/ 1053475 h 2023348"/>
                <a:gd name="connsiteX387" fmla="*/ 1571292 w 3095424"/>
                <a:gd name="connsiteY387" fmla="*/ 1046740 h 2023348"/>
                <a:gd name="connsiteX388" fmla="*/ 1625165 w 3095424"/>
                <a:gd name="connsiteY388" fmla="*/ 992857 h 2023348"/>
                <a:gd name="connsiteX389" fmla="*/ 1631899 w 3095424"/>
                <a:gd name="connsiteY389" fmla="*/ 999592 h 2023348"/>
                <a:gd name="connsiteX390" fmla="*/ 1591104 w 3095424"/>
                <a:gd name="connsiteY390" fmla="*/ 743264 h 2023348"/>
                <a:gd name="connsiteX391" fmla="*/ 1597838 w 3095424"/>
                <a:gd name="connsiteY391" fmla="*/ 749999 h 2023348"/>
                <a:gd name="connsiteX392" fmla="*/ 1543955 w 3095424"/>
                <a:gd name="connsiteY392" fmla="*/ 803881 h 2023348"/>
                <a:gd name="connsiteX393" fmla="*/ 1537221 w 3095424"/>
                <a:gd name="connsiteY393" fmla="*/ 797147 h 2023348"/>
                <a:gd name="connsiteX394" fmla="*/ 1591104 w 3095424"/>
                <a:gd name="connsiteY394" fmla="*/ 743264 h 2023348"/>
                <a:gd name="connsiteX395" fmla="*/ 80420 w 3095424"/>
                <a:gd name="connsiteY395" fmla="*/ 849030 h 2023348"/>
                <a:gd name="connsiteX396" fmla="*/ 73685 w 3095424"/>
                <a:gd name="connsiteY396" fmla="*/ 842296 h 2023348"/>
                <a:gd name="connsiteX397" fmla="*/ 127559 w 3095424"/>
                <a:gd name="connsiteY397" fmla="*/ 788413 h 2023348"/>
                <a:gd name="connsiteX398" fmla="*/ 134293 w 3095424"/>
                <a:gd name="connsiteY398" fmla="*/ 795147 h 2023348"/>
                <a:gd name="connsiteX399" fmla="*/ 80420 w 3095424"/>
                <a:gd name="connsiteY399" fmla="*/ 849030 h 2023348"/>
                <a:gd name="connsiteX400" fmla="*/ 97460 w 3095424"/>
                <a:gd name="connsiteY400" fmla="*/ 973826 h 2023348"/>
                <a:gd name="connsiteX401" fmla="*/ 43577 w 3095424"/>
                <a:gd name="connsiteY401" fmla="*/ 1027709 h 2023348"/>
                <a:gd name="connsiteX402" fmla="*/ 36843 w 3095424"/>
                <a:gd name="connsiteY402" fmla="*/ 1020975 h 2023348"/>
                <a:gd name="connsiteX403" fmla="*/ 90726 w 3095424"/>
                <a:gd name="connsiteY403" fmla="*/ 967092 h 2023348"/>
                <a:gd name="connsiteX404" fmla="*/ 97460 w 3095424"/>
                <a:gd name="connsiteY404" fmla="*/ 973826 h 2023348"/>
                <a:gd name="connsiteX405" fmla="*/ 161649 w 3095424"/>
                <a:gd name="connsiteY405" fmla="*/ 1038015 h 2023348"/>
                <a:gd name="connsiteX406" fmla="*/ 168383 w 3095424"/>
                <a:gd name="connsiteY406" fmla="*/ 1044750 h 2023348"/>
                <a:gd name="connsiteX407" fmla="*/ 114500 w 3095424"/>
                <a:gd name="connsiteY407" fmla="*/ 1098633 h 2023348"/>
                <a:gd name="connsiteX408" fmla="*/ 107766 w 3095424"/>
                <a:gd name="connsiteY408" fmla="*/ 1091898 h 2023348"/>
                <a:gd name="connsiteX409" fmla="*/ 161649 w 3095424"/>
                <a:gd name="connsiteY409" fmla="*/ 1038015 h 2023348"/>
                <a:gd name="connsiteX410" fmla="*/ 1304649 w 3095424"/>
                <a:gd name="connsiteY410" fmla="*/ 887873 h 2023348"/>
                <a:gd name="connsiteX411" fmla="*/ 1311383 w 3095424"/>
                <a:gd name="connsiteY411" fmla="*/ 894607 h 2023348"/>
                <a:gd name="connsiteX412" fmla="*/ 1257510 w 3095424"/>
                <a:gd name="connsiteY412" fmla="*/ 948490 h 2023348"/>
                <a:gd name="connsiteX413" fmla="*/ 1250775 w 3095424"/>
                <a:gd name="connsiteY413" fmla="*/ 941756 h 2023348"/>
                <a:gd name="connsiteX414" fmla="*/ 1304649 w 3095424"/>
                <a:gd name="connsiteY414" fmla="*/ 887873 h 2023348"/>
                <a:gd name="connsiteX415" fmla="*/ 1287609 w 3095424"/>
                <a:gd name="connsiteY415" fmla="*/ 763067 h 2023348"/>
                <a:gd name="connsiteX416" fmla="*/ 1341482 w 3095424"/>
                <a:gd name="connsiteY416" fmla="*/ 709184 h 2023348"/>
                <a:gd name="connsiteX417" fmla="*/ 1348216 w 3095424"/>
                <a:gd name="connsiteY417" fmla="*/ 715918 h 2023348"/>
                <a:gd name="connsiteX418" fmla="*/ 1294343 w 3095424"/>
                <a:gd name="connsiteY418" fmla="*/ 769801 h 2023348"/>
                <a:gd name="connsiteX419" fmla="*/ 1287609 w 3095424"/>
                <a:gd name="connsiteY419" fmla="*/ 763067 h 2023348"/>
                <a:gd name="connsiteX420" fmla="*/ 1274540 w 3095424"/>
                <a:gd name="connsiteY420" fmla="*/ 1073277 h 2023348"/>
                <a:gd name="connsiteX421" fmla="*/ 1220657 w 3095424"/>
                <a:gd name="connsiteY421" fmla="*/ 1127160 h 2023348"/>
                <a:gd name="connsiteX422" fmla="*/ 1213923 w 3095424"/>
                <a:gd name="connsiteY422" fmla="*/ 1120426 h 2023348"/>
                <a:gd name="connsiteX423" fmla="*/ 1267806 w 3095424"/>
                <a:gd name="connsiteY423" fmla="*/ 1066543 h 2023348"/>
                <a:gd name="connsiteX424" fmla="*/ 1274540 w 3095424"/>
                <a:gd name="connsiteY424" fmla="*/ 1073277 h 2023348"/>
                <a:gd name="connsiteX425" fmla="*/ 1223429 w 3095424"/>
                <a:gd name="connsiteY425" fmla="*/ 698878 h 2023348"/>
                <a:gd name="connsiteX426" fmla="*/ 1216695 w 3095424"/>
                <a:gd name="connsiteY426" fmla="*/ 692144 h 2023348"/>
                <a:gd name="connsiteX427" fmla="*/ 1270568 w 3095424"/>
                <a:gd name="connsiteY427" fmla="*/ 638261 h 2023348"/>
                <a:gd name="connsiteX428" fmla="*/ 1277303 w 3095424"/>
                <a:gd name="connsiteY428" fmla="*/ 644995 h 2023348"/>
                <a:gd name="connsiteX429" fmla="*/ 1223429 w 3095424"/>
                <a:gd name="connsiteY429" fmla="*/ 698878 h 2023348"/>
                <a:gd name="connsiteX430" fmla="*/ 1233726 w 3095424"/>
                <a:gd name="connsiteY430" fmla="*/ 816950 h 2023348"/>
                <a:gd name="connsiteX431" fmla="*/ 1240460 w 3095424"/>
                <a:gd name="connsiteY431" fmla="*/ 823684 h 2023348"/>
                <a:gd name="connsiteX432" fmla="*/ 1186586 w 3095424"/>
                <a:gd name="connsiteY432" fmla="*/ 877567 h 2023348"/>
                <a:gd name="connsiteX433" fmla="*/ 1179852 w 3095424"/>
                <a:gd name="connsiteY433" fmla="*/ 870833 h 2023348"/>
                <a:gd name="connsiteX434" fmla="*/ 1233726 w 3095424"/>
                <a:gd name="connsiteY434" fmla="*/ 816950 h 2023348"/>
                <a:gd name="connsiteX435" fmla="*/ 330022 w 3095424"/>
                <a:gd name="connsiteY435" fmla="*/ 883110 h 2023348"/>
                <a:gd name="connsiteX436" fmla="*/ 323288 w 3095424"/>
                <a:gd name="connsiteY436" fmla="*/ 876376 h 2023348"/>
                <a:gd name="connsiteX437" fmla="*/ 377161 w 3095424"/>
                <a:gd name="connsiteY437" fmla="*/ 822493 h 2023348"/>
                <a:gd name="connsiteX438" fmla="*/ 383896 w 3095424"/>
                <a:gd name="connsiteY438" fmla="*/ 829227 h 2023348"/>
                <a:gd name="connsiteX439" fmla="*/ 330022 w 3095424"/>
                <a:gd name="connsiteY439" fmla="*/ 883110 h 2023348"/>
                <a:gd name="connsiteX440" fmla="*/ 347053 w 3095424"/>
                <a:gd name="connsiteY440" fmla="*/ 1007907 h 2023348"/>
                <a:gd name="connsiteX441" fmla="*/ 293170 w 3095424"/>
                <a:gd name="connsiteY441" fmla="*/ 1061790 h 2023348"/>
                <a:gd name="connsiteX442" fmla="*/ 286436 w 3095424"/>
                <a:gd name="connsiteY442" fmla="*/ 1055056 h 2023348"/>
                <a:gd name="connsiteX443" fmla="*/ 340319 w 3095424"/>
                <a:gd name="connsiteY443" fmla="*/ 1001173 h 2023348"/>
                <a:gd name="connsiteX444" fmla="*/ 347053 w 3095424"/>
                <a:gd name="connsiteY444" fmla="*/ 1007907 h 2023348"/>
                <a:gd name="connsiteX445" fmla="*/ 411242 w 3095424"/>
                <a:gd name="connsiteY445" fmla="*/ 1072087 h 2023348"/>
                <a:gd name="connsiteX446" fmla="*/ 417976 w 3095424"/>
                <a:gd name="connsiteY446" fmla="*/ 1078821 h 2023348"/>
                <a:gd name="connsiteX447" fmla="*/ 364093 w 3095424"/>
                <a:gd name="connsiteY447" fmla="*/ 1132704 h 2023348"/>
                <a:gd name="connsiteX448" fmla="*/ 357359 w 3095424"/>
                <a:gd name="connsiteY448" fmla="*/ 1125969 h 2023348"/>
                <a:gd name="connsiteX449" fmla="*/ 411242 w 3095424"/>
                <a:gd name="connsiteY449" fmla="*/ 1072087 h 2023348"/>
                <a:gd name="connsiteX450" fmla="*/ 400945 w 3095424"/>
                <a:gd name="connsiteY450" fmla="*/ 954024 h 2023348"/>
                <a:gd name="connsiteX451" fmla="*/ 394211 w 3095424"/>
                <a:gd name="connsiteY451" fmla="*/ 947290 h 2023348"/>
                <a:gd name="connsiteX452" fmla="*/ 448085 w 3095424"/>
                <a:gd name="connsiteY452" fmla="*/ 893407 h 2023348"/>
                <a:gd name="connsiteX453" fmla="*/ 454819 w 3095424"/>
                <a:gd name="connsiteY453" fmla="*/ 900141 h 2023348"/>
                <a:gd name="connsiteX454" fmla="*/ 400945 w 3095424"/>
                <a:gd name="connsiteY454" fmla="*/ 954024 h 2023348"/>
                <a:gd name="connsiteX455" fmla="*/ 482156 w 3095424"/>
                <a:gd name="connsiteY455" fmla="*/ 1143010 h 2023348"/>
                <a:gd name="connsiteX456" fmla="*/ 488890 w 3095424"/>
                <a:gd name="connsiteY456" fmla="*/ 1149744 h 2023348"/>
                <a:gd name="connsiteX457" fmla="*/ 435016 w 3095424"/>
                <a:gd name="connsiteY457" fmla="*/ 1203627 h 2023348"/>
                <a:gd name="connsiteX458" fmla="*/ 428282 w 3095424"/>
                <a:gd name="connsiteY458" fmla="*/ 1196893 h 2023348"/>
                <a:gd name="connsiteX459" fmla="*/ 482156 w 3095424"/>
                <a:gd name="connsiteY459" fmla="*/ 1143010 h 2023348"/>
                <a:gd name="connsiteX460" fmla="*/ 471859 w 3095424"/>
                <a:gd name="connsiteY460" fmla="*/ 1024947 h 2023348"/>
                <a:gd name="connsiteX461" fmla="*/ 465125 w 3095424"/>
                <a:gd name="connsiteY461" fmla="*/ 1018213 h 2023348"/>
                <a:gd name="connsiteX462" fmla="*/ 518998 w 3095424"/>
                <a:gd name="connsiteY462" fmla="*/ 964330 h 2023348"/>
                <a:gd name="connsiteX463" fmla="*/ 525732 w 3095424"/>
                <a:gd name="connsiteY463" fmla="*/ 971064 h 2023348"/>
                <a:gd name="connsiteX464" fmla="*/ 471859 w 3095424"/>
                <a:gd name="connsiteY464" fmla="*/ 1024947 h 2023348"/>
                <a:gd name="connsiteX465" fmla="*/ 501967 w 3095424"/>
                <a:gd name="connsiteY465" fmla="*/ 839524 h 2023348"/>
                <a:gd name="connsiteX466" fmla="*/ 555850 w 3095424"/>
                <a:gd name="connsiteY466" fmla="*/ 785641 h 2023348"/>
                <a:gd name="connsiteX467" fmla="*/ 562585 w 3095424"/>
                <a:gd name="connsiteY467" fmla="*/ 792375 h 2023348"/>
                <a:gd name="connsiteX468" fmla="*/ 508702 w 3095424"/>
                <a:gd name="connsiteY468" fmla="*/ 846258 h 2023348"/>
                <a:gd name="connsiteX469" fmla="*/ 501967 w 3095424"/>
                <a:gd name="connsiteY469" fmla="*/ 839524 h 2023348"/>
                <a:gd name="connsiteX470" fmla="*/ 553079 w 3095424"/>
                <a:gd name="connsiteY470" fmla="*/ 1213933 h 2023348"/>
                <a:gd name="connsiteX471" fmla="*/ 559813 w 3095424"/>
                <a:gd name="connsiteY471" fmla="*/ 1220667 h 2023348"/>
                <a:gd name="connsiteX472" fmla="*/ 505930 w 3095424"/>
                <a:gd name="connsiteY472" fmla="*/ 1274550 h 2023348"/>
                <a:gd name="connsiteX473" fmla="*/ 499196 w 3095424"/>
                <a:gd name="connsiteY473" fmla="*/ 1267816 h 2023348"/>
                <a:gd name="connsiteX474" fmla="*/ 553079 w 3095424"/>
                <a:gd name="connsiteY474" fmla="*/ 1213933 h 2023348"/>
                <a:gd name="connsiteX475" fmla="*/ 542773 w 3095424"/>
                <a:gd name="connsiteY475" fmla="*/ 1095861 h 2023348"/>
                <a:gd name="connsiteX476" fmla="*/ 536038 w 3095424"/>
                <a:gd name="connsiteY476" fmla="*/ 1089127 h 2023348"/>
                <a:gd name="connsiteX477" fmla="*/ 589912 w 3095424"/>
                <a:gd name="connsiteY477" fmla="*/ 1035244 h 2023348"/>
                <a:gd name="connsiteX478" fmla="*/ 596646 w 3095424"/>
                <a:gd name="connsiteY478" fmla="*/ 1041978 h 2023348"/>
                <a:gd name="connsiteX479" fmla="*/ 542773 w 3095424"/>
                <a:gd name="connsiteY479" fmla="*/ 1095861 h 2023348"/>
                <a:gd name="connsiteX480" fmla="*/ 626764 w 3095424"/>
                <a:gd name="connsiteY480" fmla="*/ 856564 h 2023348"/>
                <a:gd name="connsiteX481" fmla="*/ 633498 w 3095424"/>
                <a:gd name="connsiteY481" fmla="*/ 863298 h 2023348"/>
                <a:gd name="connsiteX482" fmla="*/ 579625 w 3095424"/>
                <a:gd name="connsiteY482" fmla="*/ 917181 h 2023348"/>
                <a:gd name="connsiteX483" fmla="*/ 572891 w 3095424"/>
                <a:gd name="connsiteY483" fmla="*/ 910447 h 2023348"/>
                <a:gd name="connsiteX484" fmla="*/ 626764 w 3095424"/>
                <a:gd name="connsiteY484" fmla="*/ 856564 h 2023348"/>
                <a:gd name="connsiteX485" fmla="*/ 609724 w 3095424"/>
                <a:gd name="connsiteY485" fmla="*/ 731758 h 2023348"/>
                <a:gd name="connsiteX486" fmla="*/ 663607 w 3095424"/>
                <a:gd name="connsiteY486" fmla="*/ 677875 h 2023348"/>
                <a:gd name="connsiteX487" fmla="*/ 670341 w 3095424"/>
                <a:gd name="connsiteY487" fmla="*/ 684609 h 2023348"/>
                <a:gd name="connsiteX488" fmla="*/ 616458 w 3095424"/>
                <a:gd name="connsiteY488" fmla="*/ 738492 h 2023348"/>
                <a:gd name="connsiteX489" fmla="*/ 609724 w 3095424"/>
                <a:gd name="connsiteY489" fmla="*/ 731758 h 2023348"/>
                <a:gd name="connsiteX490" fmla="*/ 624002 w 3095424"/>
                <a:gd name="connsiteY490" fmla="*/ 1284846 h 2023348"/>
                <a:gd name="connsiteX491" fmla="*/ 630736 w 3095424"/>
                <a:gd name="connsiteY491" fmla="*/ 1291581 h 2023348"/>
                <a:gd name="connsiteX492" fmla="*/ 576853 w 3095424"/>
                <a:gd name="connsiteY492" fmla="*/ 1345463 h 2023348"/>
                <a:gd name="connsiteX493" fmla="*/ 570119 w 3095424"/>
                <a:gd name="connsiteY493" fmla="*/ 1338729 h 2023348"/>
                <a:gd name="connsiteX494" fmla="*/ 624002 w 3095424"/>
                <a:gd name="connsiteY494" fmla="*/ 1284846 h 2023348"/>
                <a:gd name="connsiteX495" fmla="*/ 613696 w 3095424"/>
                <a:gd name="connsiteY495" fmla="*/ 1166784 h 2023348"/>
                <a:gd name="connsiteX496" fmla="*/ 606962 w 3095424"/>
                <a:gd name="connsiteY496" fmla="*/ 1160050 h 2023348"/>
                <a:gd name="connsiteX497" fmla="*/ 660835 w 3095424"/>
                <a:gd name="connsiteY497" fmla="*/ 1106167 h 2023348"/>
                <a:gd name="connsiteX498" fmla="*/ 667569 w 3095424"/>
                <a:gd name="connsiteY498" fmla="*/ 1112901 h 2023348"/>
                <a:gd name="connsiteX499" fmla="*/ 613696 w 3095424"/>
                <a:gd name="connsiteY499" fmla="*/ 1166784 h 2023348"/>
                <a:gd name="connsiteX500" fmla="*/ 650538 w 3095424"/>
                <a:gd name="connsiteY500" fmla="*/ 988105 h 2023348"/>
                <a:gd name="connsiteX501" fmla="*/ 643804 w 3095424"/>
                <a:gd name="connsiteY501" fmla="*/ 981370 h 2023348"/>
                <a:gd name="connsiteX502" fmla="*/ 697687 w 3095424"/>
                <a:gd name="connsiteY502" fmla="*/ 927487 h 2023348"/>
                <a:gd name="connsiteX503" fmla="*/ 704421 w 3095424"/>
                <a:gd name="connsiteY503" fmla="*/ 934221 h 2023348"/>
                <a:gd name="connsiteX504" fmla="*/ 650538 w 3095424"/>
                <a:gd name="connsiteY504" fmla="*/ 988105 h 2023348"/>
                <a:gd name="connsiteX505" fmla="*/ 680647 w 3095424"/>
                <a:gd name="connsiteY505" fmla="*/ 802681 h 2023348"/>
                <a:gd name="connsiteX506" fmla="*/ 734530 w 3095424"/>
                <a:gd name="connsiteY506" fmla="*/ 748798 h 2023348"/>
                <a:gd name="connsiteX507" fmla="*/ 741264 w 3095424"/>
                <a:gd name="connsiteY507" fmla="*/ 755533 h 2023348"/>
                <a:gd name="connsiteX508" fmla="*/ 687381 w 3095424"/>
                <a:gd name="connsiteY508" fmla="*/ 809415 h 2023348"/>
                <a:gd name="connsiteX509" fmla="*/ 680647 w 3095424"/>
                <a:gd name="connsiteY509" fmla="*/ 802681 h 2023348"/>
                <a:gd name="connsiteX510" fmla="*/ 731758 w 3095424"/>
                <a:gd name="connsiteY510" fmla="*/ 1177081 h 2023348"/>
                <a:gd name="connsiteX511" fmla="*/ 738492 w 3095424"/>
                <a:gd name="connsiteY511" fmla="*/ 1183815 h 2023348"/>
                <a:gd name="connsiteX512" fmla="*/ 684619 w 3095424"/>
                <a:gd name="connsiteY512" fmla="*/ 1237698 h 2023348"/>
                <a:gd name="connsiteX513" fmla="*/ 677885 w 3095424"/>
                <a:gd name="connsiteY513" fmla="*/ 1230963 h 2023348"/>
                <a:gd name="connsiteX514" fmla="*/ 731758 w 3095424"/>
                <a:gd name="connsiteY514" fmla="*/ 1177081 h 2023348"/>
                <a:gd name="connsiteX515" fmla="*/ 721462 w 3095424"/>
                <a:gd name="connsiteY515" fmla="*/ 1059018 h 2023348"/>
                <a:gd name="connsiteX516" fmla="*/ 714727 w 3095424"/>
                <a:gd name="connsiteY516" fmla="*/ 1052284 h 2023348"/>
                <a:gd name="connsiteX517" fmla="*/ 768601 w 3095424"/>
                <a:gd name="connsiteY517" fmla="*/ 998401 h 2023348"/>
                <a:gd name="connsiteX518" fmla="*/ 775335 w 3095424"/>
                <a:gd name="connsiteY518" fmla="*/ 1005135 h 2023348"/>
                <a:gd name="connsiteX519" fmla="*/ 721462 w 3095424"/>
                <a:gd name="connsiteY519" fmla="*/ 1059018 h 2023348"/>
                <a:gd name="connsiteX520" fmla="*/ 751561 w 3095424"/>
                <a:gd name="connsiteY520" fmla="*/ 873604 h 2023348"/>
                <a:gd name="connsiteX521" fmla="*/ 805444 w 3095424"/>
                <a:gd name="connsiteY521" fmla="*/ 819722 h 2023348"/>
                <a:gd name="connsiteX522" fmla="*/ 812178 w 3095424"/>
                <a:gd name="connsiteY522" fmla="*/ 826456 h 2023348"/>
                <a:gd name="connsiteX523" fmla="*/ 758295 w 3095424"/>
                <a:gd name="connsiteY523" fmla="*/ 880339 h 2023348"/>
                <a:gd name="connsiteX524" fmla="*/ 751561 w 3095424"/>
                <a:gd name="connsiteY524" fmla="*/ 873604 h 2023348"/>
                <a:gd name="connsiteX525" fmla="*/ 802672 w 3095424"/>
                <a:gd name="connsiteY525" fmla="*/ 1248004 h 2023348"/>
                <a:gd name="connsiteX526" fmla="*/ 809406 w 3095424"/>
                <a:gd name="connsiteY526" fmla="*/ 1254738 h 2023348"/>
                <a:gd name="connsiteX527" fmla="*/ 755532 w 3095424"/>
                <a:gd name="connsiteY527" fmla="*/ 1308621 h 2023348"/>
                <a:gd name="connsiteX528" fmla="*/ 748798 w 3095424"/>
                <a:gd name="connsiteY528" fmla="*/ 1301887 h 2023348"/>
                <a:gd name="connsiteX529" fmla="*/ 802672 w 3095424"/>
                <a:gd name="connsiteY529" fmla="*/ 1248004 h 2023348"/>
                <a:gd name="connsiteX530" fmla="*/ 792375 w 3095424"/>
                <a:gd name="connsiteY530" fmla="*/ 1129932 h 2023348"/>
                <a:gd name="connsiteX531" fmla="*/ 785641 w 3095424"/>
                <a:gd name="connsiteY531" fmla="*/ 1123198 h 2023348"/>
                <a:gd name="connsiteX532" fmla="*/ 839524 w 3095424"/>
                <a:gd name="connsiteY532" fmla="*/ 1069315 h 2023348"/>
                <a:gd name="connsiteX533" fmla="*/ 846258 w 3095424"/>
                <a:gd name="connsiteY533" fmla="*/ 1076049 h 2023348"/>
                <a:gd name="connsiteX534" fmla="*/ 792375 w 3095424"/>
                <a:gd name="connsiteY534" fmla="*/ 1129932 h 2023348"/>
                <a:gd name="connsiteX535" fmla="*/ 829218 w 3095424"/>
                <a:gd name="connsiteY535" fmla="*/ 951252 h 2023348"/>
                <a:gd name="connsiteX536" fmla="*/ 822484 w 3095424"/>
                <a:gd name="connsiteY536" fmla="*/ 944518 h 2023348"/>
                <a:gd name="connsiteX537" fmla="*/ 876367 w 3095424"/>
                <a:gd name="connsiteY537" fmla="*/ 890635 h 2023348"/>
                <a:gd name="connsiteX538" fmla="*/ 883101 w 3095424"/>
                <a:gd name="connsiteY538" fmla="*/ 897369 h 2023348"/>
                <a:gd name="connsiteX539" fmla="*/ 829218 w 3095424"/>
                <a:gd name="connsiteY539" fmla="*/ 951252 h 2023348"/>
                <a:gd name="connsiteX540" fmla="*/ 859336 w 3095424"/>
                <a:gd name="connsiteY540" fmla="*/ 765839 h 2023348"/>
                <a:gd name="connsiteX541" fmla="*/ 913209 w 3095424"/>
                <a:gd name="connsiteY541" fmla="*/ 711956 h 2023348"/>
                <a:gd name="connsiteX542" fmla="*/ 919944 w 3095424"/>
                <a:gd name="connsiteY542" fmla="*/ 718690 h 2023348"/>
                <a:gd name="connsiteX543" fmla="*/ 866070 w 3095424"/>
                <a:gd name="connsiteY543" fmla="*/ 772573 h 2023348"/>
                <a:gd name="connsiteX544" fmla="*/ 859336 w 3095424"/>
                <a:gd name="connsiteY544" fmla="*/ 765839 h 2023348"/>
                <a:gd name="connsiteX545" fmla="*/ 910438 w 3095424"/>
                <a:gd name="connsiteY545" fmla="*/ 1140238 h 2023348"/>
                <a:gd name="connsiteX546" fmla="*/ 917172 w 3095424"/>
                <a:gd name="connsiteY546" fmla="*/ 1146972 h 2023348"/>
                <a:gd name="connsiteX547" fmla="*/ 863298 w 3095424"/>
                <a:gd name="connsiteY547" fmla="*/ 1200855 h 2023348"/>
                <a:gd name="connsiteX548" fmla="*/ 856564 w 3095424"/>
                <a:gd name="connsiteY548" fmla="*/ 1194121 h 2023348"/>
                <a:gd name="connsiteX549" fmla="*/ 910438 w 3095424"/>
                <a:gd name="connsiteY549" fmla="*/ 1140238 h 2023348"/>
                <a:gd name="connsiteX550" fmla="*/ 900141 w 3095424"/>
                <a:gd name="connsiteY550" fmla="*/ 1022175 h 2023348"/>
                <a:gd name="connsiteX551" fmla="*/ 893407 w 3095424"/>
                <a:gd name="connsiteY551" fmla="*/ 1015441 h 2023348"/>
                <a:gd name="connsiteX552" fmla="*/ 947290 w 3095424"/>
                <a:gd name="connsiteY552" fmla="*/ 961558 h 2023348"/>
                <a:gd name="connsiteX553" fmla="*/ 954024 w 3095424"/>
                <a:gd name="connsiteY553" fmla="*/ 968293 h 2023348"/>
                <a:gd name="connsiteX554" fmla="*/ 900141 w 3095424"/>
                <a:gd name="connsiteY554" fmla="*/ 1022175 h 2023348"/>
                <a:gd name="connsiteX555" fmla="*/ 930250 w 3095424"/>
                <a:gd name="connsiteY555" fmla="*/ 836752 h 2023348"/>
                <a:gd name="connsiteX556" fmla="*/ 984132 w 3095424"/>
                <a:gd name="connsiteY556" fmla="*/ 782869 h 2023348"/>
                <a:gd name="connsiteX557" fmla="*/ 990867 w 3095424"/>
                <a:gd name="connsiteY557" fmla="*/ 789603 h 2023348"/>
                <a:gd name="connsiteX558" fmla="*/ 936984 w 3095424"/>
                <a:gd name="connsiteY558" fmla="*/ 843486 h 2023348"/>
                <a:gd name="connsiteX559" fmla="*/ 930250 w 3095424"/>
                <a:gd name="connsiteY559" fmla="*/ 836752 h 2023348"/>
                <a:gd name="connsiteX560" fmla="*/ 981361 w 3095424"/>
                <a:gd name="connsiteY560" fmla="*/ 1211161 h 2023348"/>
                <a:gd name="connsiteX561" fmla="*/ 988095 w 3095424"/>
                <a:gd name="connsiteY561" fmla="*/ 1217895 h 2023348"/>
                <a:gd name="connsiteX562" fmla="*/ 934212 w 3095424"/>
                <a:gd name="connsiteY562" fmla="*/ 1271778 h 2023348"/>
                <a:gd name="connsiteX563" fmla="*/ 927478 w 3095424"/>
                <a:gd name="connsiteY563" fmla="*/ 1265044 h 2023348"/>
                <a:gd name="connsiteX564" fmla="*/ 981361 w 3095424"/>
                <a:gd name="connsiteY564" fmla="*/ 1211161 h 2023348"/>
                <a:gd name="connsiteX565" fmla="*/ 971055 w 3095424"/>
                <a:gd name="connsiteY565" fmla="*/ 1093099 h 2023348"/>
                <a:gd name="connsiteX566" fmla="*/ 964320 w 3095424"/>
                <a:gd name="connsiteY566" fmla="*/ 1086364 h 2023348"/>
                <a:gd name="connsiteX567" fmla="*/ 1018204 w 3095424"/>
                <a:gd name="connsiteY567" fmla="*/ 1032481 h 2023348"/>
                <a:gd name="connsiteX568" fmla="*/ 1024938 w 3095424"/>
                <a:gd name="connsiteY568" fmla="*/ 1039216 h 2023348"/>
                <a:gd name="connsiteX569" fmla="*/ 971055 w 3095424"/>
                <a:gd name="connsiteY569" fmla="*/ 1093099 h 2023348"/>
                <a:gd name="connsiteX570" fmla="*/ 1007897 w 3095424"/>
                <a:gd name="connsiteY570" fmla="*/ 914410 h 2023348"/>
                <a:gd name="connsiteX571" fmla="*/ 1001163 w 3095424"/>
                <a:gd name="connsiteY571" fmla="*/ 907675 h 2023348"/>
                <a:gd name="connsiteX572" fmla="*/ 1055046 w 3095424"/>
                <a:gd name="connsiteY572" fmla="*/ 853792 h 2023348"/>
                <a:gd name="connsiteX573" fmla="*/ 1061780 w 3095424"/>
                <a:gd name="connsiteY573" fmla="*/ 860527 h 2023348"/>
                <a:gd name="connsiteX574" fmla="*/ 1007897 w 3095424"/>
                <a:gd name="connsiteY574" fmla="*/ 914410 h 2023348"/>
                <a:gd name="connsiteX575" fmla="*/ 1089127 w 3095424"/>
                <a:gd name="connsiteY575" fmla="*/ 1103395 h 2023348"/>
                <a:gd name="connsiteX576" fmla="*/ 1095861 w 3095424"/>
                <a:gd name="connsiteY576" fmla="*/ 1110129 h 2023348"/>
                <a:gd name="connsiteX577" fmla="*/ 1041978 w 3095424"/>
                <a:gd name="connsiteY577" fmla="*/ 1164012 h 2023348"/>
                <a:gd name="connsiteX578" fmla="*/ 1035244 w 3095424"/>
                <a:gd name="connsiteY578" fmla="*/ 1157278 h 2023348"/>
                <a:gd name="connsiteX579" fmla="*/ 1089127 w 3095424"/>
                <a:gd name="connsiteY579" fmla="*/ 1103395 h 2023348"/>
                <a:gd name="connsiteX580" fmla="*/ 1078821 w 3095424"/>
                <a:gd name="connsiteY580" fmla="*/ 985333 h 2023348"/>
                <a:gd name="connsiteX581" fmla="*/ 1072086 w 3095424"/>
                <a:gd name="connsiteY581" fmla="*/ 978599 h 2023348"/>
                <a:gd name="connsiteX582" fmla="*/ 1125969 w 3095424"/>
                <a:gd name="connsiteY582" fmla="*/ 924716 h 2023348"/>
                <a:gd name="connsiteX583" fmla="*/ 1132704 w 3095424"/>
                <a:gd name="connsiteY583" fmla="*/ 931450 h 2023348"/>
                <a:gd name="connsiteX584" fmla="*/ 1078821 w 3095424"/>
                <a:gd name="connsiteY584" fmla="*/ 985333 h 2023348"/>
                <a:gd name="connsiteX585" fmla="*/ 1160050 w 3095424"/>
                <a:gd name="connsiteY585" fmla="*/ 1174309 h 2023348"/>
                <a:gd name="connsiteX586" fmla="*/ 1166784 w 3095424"/>
                <a:gd name="connsiteY586" fmla="*/ 1181043 h 2023348"/>
                <a:gd name="connsiteX587" fmla="*/ 1112901 w 3095424"/>
                <a:gd name="connsiteY587" fmla="*/ 1234926 h 2023348"/>
                <a:gd name="connsiteX588" fmla="*/ 1106167 w 3095424"/>
                <a:gd name="connsiteY588" fmla="*/ 1228192 h 2023348"/>
                <a:gd name="connsiteX589" fmla="*/ 1160050 w 3095424"/>
                <a:gd name="connsiteY589" fmla="*/ 1174309 h 2023348"/>
                <a:gd name="connsiteX590" fmla="*/ 1149734 w 3095424"/>
                <a:gd name="connsiteY590" fmla="*/ 1056246 h 2023348"/>
                <a:gd name="connsiteX591" fmla="*/ 1143000 w 3095424"/>
                <a:gd name="connsiteY591" fmla="*/ 1049512 h 2023348"/>
                <a:gd name="connsiteX592" fmla="*/ 1196883 w 3095424"/>
                <a:gd name="connsiteY592" fmla="*/ 995629 h 2023348"/>
                <a:gd name="connsiteX593" fmla="*/ 1203617 w 3095424"/>
                <a:gd name="connsiteY593" fmla="*/ 1002363 h 2023348"/>
                <a:gd name="connsiteX594" fmla="*/ 1149734 w 3095424"/>
                <a:gd name="connsiteY594" fmla="*/ 1056246 h 2023348"/>
                <a:gd name="connsiteX595" fmla="*/ 1152516 w 3095424"/>
                <a:gd name="connsiteY595" fmla="*/ 627964 h 2023348"/>
                <a:gd name="connsiteX596" fmla="*/ 1145781 w 3095424"/>
                <a:gd name="connsiteY596" fmla="*/ 621230 h 2023348"/>
                <a:gd name="connsiteX597" fmla="*/ 1199655 w 3095424"/>
                <a:gd name="connsiteY597" fmla="*/ 567347 h 2023348"/>
                <a:gd name="connsiteX598" fmla="*/ 1206389 w 3095424"/>
                <a:gd name="connsiteY598" fmla="*/ 574081 h 2023348"/>
                <a:gd name="connsiteX599" fmla="*/ 1152516 w 3095424"/>
                <a:gd name="connsiteY599" fmla="*/ 627964 h 2023348"/>
                <a:gd name="connsiteX600" fmla="*/ 1162812 w 3095424"/>
                <a:gd name="connsiteY600" fmla="*/ 746036 h 2023348"/>
                <a:gd name="connsiteX601" fmla="*/ 1169546 w 3095424"/>
                <a:gd name="connsiteY601" fmla="*/ 752770 h 2023348"/>
                <a:gd name="connsiteX602" fmla="*/ 1115673 w 3095424"/>
                <a:gd name="connsiteY602" fmla="*/ 806653 h 2023348"/>
                <a:gd name="connsiteX603" fmla="*/ 1108939 w 3095424"/>
                <a:gd name="connsiteY603" fmla="*/ 799919 h 2023348"/>
                <a:gd name="connsiteX604" fmla="*/ 1162812 w 3095424"/>
                <a:gd name="connsiteY604" fmla="*/ 746036 h 2023348"/>
                <a:gd name="connsiteX605" fmla="*/ 1081592 w 3095424"/>
                <a:gd name="connsiteY605" fmla="*/ 557051 h 2023348"/>
                <a:gd name="connsiteX606" fmla="*/ 1074858 w 3095424"/>
                <a:gd name="connsiteY606" fmla="*/ 550316 h 2023348"/>
                <a:gd name="connsiteX607" fmla="*/ 1128741 w 3095424"/>
                <a:gd name="connsiteY607" fmla="*/ 496434 h 2023348"/>
                <a:gd name="connsiteX608" fmla="*/ 1135475 w 3095424"/>
                <a:gd name="connsiteY608" fmla="*/ 503168 h 2023348"/>
                <a:gd name="connsiteX609" fmla="*/ 1081592 w 3095424"/>
                <a:gd name="connsiteY609" fmla="*/ 557051 h 2023348"/>
                <a:gd name="connsiteX610" fmla="*/ 1091898 w 3095424"/>
                <a:gd name="connsiteY610" fmla="*/ 675113 h 2023348"/>
                <a:gd name="connsiteX611" fmla="*/ 1098633 w 3095424"/>
                <a:gd name="connsiteY611" fmla="*/ 681847 h 2023348"/>
                <a:gd name="connsiteX612" fmla="*/ 1044759 w 3095424"/>
                <a:gd name="connsiteY612" fmla="*/ 735730 h 2023348"/>
                <a:gd name="connsiteX613" fmla="*/ 1038025 w 3095424"/>
                <a:gd name="connsiteY613" fmla="*/ 728996 h 2023348"/>
                <a:gd name="connsiteX614" fmla="*/ 1091898 w 3095424"/>
                <a:gd name="connsiteY614" fmla="*/ 675113 h 2023348"/>
                <a:gd name="connsiteX615" fmla="*/ 1010669 w 3095424"/>
                <a:gd name="connsiteY615" fmla="*/ 486127 h 2023348"/>
                <a:gd name="connsiteX616" fmla="*/ 1003935 w 3095424"/>
                <a:gd name="connsiteY616" fmla="*/ 479393 h 2023348"/>
                <a:gd name="connsiteX617" fmla="*/ 1057808 w 3095424"/>
                <a:gd name="connsiteY617" fmla="*/ 425510 h 2023348"/>
                <a:gd name="connsiteX618" fmla="*/ 1064543 w 3095424"/>
                <a:gd name="connsiteY618" fmla="*/ 432245 h 2023348"/>
                <a:gd name="connsiteX619" fmla="*/ 1010669 w 3095424"/>
                <a:gd name="connsiteY619" fmla="*/ 486127 h 2023348"/>
                <a:gd name="connsiteX620" fmla="*/ 1020966 w 3095424"/>
                <a:gd name="connsiteY620" fmla="*/ 604190 h 2023348"/>
                <a:gd name="connsiteX621" fmla="*/ 1027700 w 3095424"/>
                <a:gd name="connsiteY621" fmla="*/ 610924 h 2023348"/>
                <a:gd name="connsiteX622" fmla="*/ 973826 w 3095424"/>
                <a:gd name="connsiteY622" fmla="*/ 664807 h 2023348"/>
                <a:gd name="connsiteX623" fmla="*/ 967092 w 3095424"/>
                <a:gd name="connsiteY623" fmla="*/ 658073 h 2023348"/>
                <a:gd name="connsiteX624" fmla="*/ 1020966 w 3095424"/>
                <a:gd name="connsiteY624" fmla="*/ 604190 h 2023348"/>
                <a:gd name="connsiteX625" fmla="*/ 939756 w 3095424"/>
                <a:gd name="connsiteY625" fmla="*/ 415204 h 2023348"/>
                <a:gd name="connsiteX626" fmla="*/ 933021 w 3095424"/>
                <a:gd name="connsiteY626" fmla="*/ 408470 h 2023348"/>
                <a:gd name="connsiteX627" fmla="*/ 986895 w 3095424"/>
                <a:gd name="connsiteY627" fmla="*/ 354587 h 2023348"/>
                <a:gd name="connsiteX628" fmla="*/ 993629 w 3095424"/>
                <a:gd name="connsiteY628" fmla="*/ 361321 h 2023348"/>
                <a:gd name="connsiteX629" fmla="*/ 939756 w 3095424"/>
                <a:gd name="connsiteY629" fmla="*/ 415204 h 2023348"/>
                <a:gd name="connsiteX630" fmla="*/ 950052 w 3095424"/>
                <a:gd name="connsiteY630" fmla="*/ 533276 h 2023348"/>
                <a:gd name="connsiteX631" fmla="*/ 956786 w 3095424"/>
                <a:gd name="connsiteY631" fmla="*/ 540010 h 2023348"/>
                <a:gd name="connsiteX632" fmla="*/ 902913 w 3095424"/>
                <a:gd name="connsiteY632" fmla="*/ 593893 h 2023348"/>
                <a:gd name="connsiteX633" fmla="*/ 896179 w 3095424"/>
                <a:gd name="connsiteY633" fmla="*/ 587159 h 2023348"/>
                <a:gd name="connsiteX634" fmla="*/ 950052 w 3095424"/>
                <a:gd name="connsiteY634" fmla="*/ 533276 h 2023348"/>
                <a:gd name="connsiteX635" fmla="*/ 868842 w 3095424"/>
                <a:gd name="connsiteY635" fmla="*/ 344291 h 2023348"/>
                <a:gd name="connsiteX636" fmla="*/ 862108 w 3095424"/>
                <a:gd name="connsiteY636" fmla="*/ 337556 h 2023348"/>
                <a:gd name="connsiteX637" fmla="*/ 915981 w 3095424"/>
                <a:gd name="connsiteY637" fmla="*/ 283674 h 2023348"/>
                <a:gd name="connsiteX638" fmla="*/ 922715 w 3095424"/>
                <a:gd name="connsiteY638" fmla="*/ 290408 h 2023348"/>
                <a:gd name="connsiteX639" fmla="*/ 868842 w 3095424"/>
                <a:gd name="connsiteY639" fmla="*/ 344291 h 2023348"/>
                <a:gd name="connsiteX640" fmla="*/ 879138 w 3095424"/>
                <a:gd name="connsiteY640" fmla="*/ 462353 h 2023348"/>
                <a:gd name="connsiteX641" fmla="*/ 885873 w 3095424"/>
                <a:gd name="connsiteY641" fmla="*/ 469087 h 2023348"/>
                <a:gd name="connsiteX642" fmla="*/ 831999 w 3095424"/>
                <a:gd name="connsiteY642" fmla="*/ 522970 h 2023348"/>
                <a:gd name="connsiteX643" fmla="*/ 825265 w 3095424"/>
                <a:gd name="connsiteY643" fmla="*/ 516236 h 2023348"/>
                <a:gd name="connsiteX644" fmla="*/ 879138 w 3095424"/>
                <a:gd name="connsiteY644" fmla="*/ 462353 h 2023348"/>
                <a:gd name="connsiteX645" fmla="*/ 842296 w 3095424"/>
                <a:gd name="connsiteY645" fmla="*/ 641042 h 2023348"/>
                <a:gd name="connsiteX646" fmla="*/ 849030 w 3095424"/>
                <a:gd name="connsiteY646" fmla="*/ 647776 h 2023348"/>
                <a:gd name="connsiteX647" fmla="*/ 795147 w 3095424"/>
                <a:gd name="connsiteY647" fmla="*/ 701659 h 2023348"/>
                <a:gd name="connsiteX648" fmla="*/ 788413 w 3095424"/>
                <a:gd name="connsiteY648" fmla="*/ 694925 h 2023348"/>
                <a:gd name="connsiteX649" fmla="*/ 842296 w 3095424"/>
                <a:gd name="connsiteY649" fmla="*/ 641042 h 2023348"/>
                <a:gd name="connsiteX650" fmla="*/ 761076 w 3095424"/>
                <a:gd name="connsiteY650" fmla="*/ 452057 h 2023348"/>
                <a:gd name="connsiteX651" fmla="*/ 754342 w 3095424"/>
                <a:gd name="connsiteY651" fmla="*/ 445322 h 2023348"/>
                <a:gd name="connsiteX652" fmla="*/ 808215 w 3095424"/>
                <a:gd name="connsiteY652" fmla="*/ 391439 h 2023348"/>
                <a:gd name="connsiteX653" fmla="*/ 814949 w 3095424"/>
                <a:gd name="connsiteY653" fmla="*/ 398174 h 2023348"/>
                <a:gd name="connsiteX654" fmla="*/ 761076 w 3095424"/>
                <a:gd name="connsiteY654" fmla="*/ 452057 h 2023348"/>
                <a:gd name="connsiteX655" fmla="*/ 771373 w 3095424"/>
                <a:gd name="connsiteY655" fmla="*/ 570119 h 2023348"/>
                <a:gd name="connsiteX656" fmla="*/ 778107 w 3095424"/>
                <a:gd name="connsiteY656" fmla="*/ 576853 h 2023348"/>
                <a:gd name="connsiteX657" fmla="*/ 724224 w 3095424"/>
                <a:gd name="connsiteY657" fmla="*/ 630736 h 2023348"/>
                <a:gd name="connsiteX658" fmla="*/ 717490 w 3095424"/>
                <a:gd name="connsiteY658" fmla="*/ 624002 h 2023348"/>
                <a:gd name="connsiteX659" fmla="*/ 771373 w 3095424"/>
                <a:gd name="connsiteY659" fmla="*/ 570119 h 2023348"/>
                <a:gd name="connsiteX660" fmla="*/ 690162 w 3095424"/>
                <a:gd name="connsiteY660" fmla="*/ 381133 h 2023348"/>
                <a:gd name="connsiteX661" fmla="*/ 683428 w 3095424"/>
                <a:gd name="connsiteY661" fmla="*/ 374399 h 2023348"/>
                <a:gd name="connsiteX662" fmla="*/ 737302 w 3095424"/>
                <a:gd name="connsiteY662" fmla="*/ 320516 h 2023348"/>
                <a:gd name="connsiteX663" fmla="*/ 744036 w 3095424"/>
                <a:gd name="connsiteY663" fmla="*/ 327250 h 2023348"/>
                <a:gd name="connsiteX664" fmla="*/ 690162 w 3095424"/>
                <a:gd name="connsiteY664" fmla="*/ 381133 h 2023348"/>
                <a:gd name="connsiteX665" fmla="*/ 700459 w 3095424"/>
                <a:gd name="connsiteY665" fmla="*/ 499196 h 2023348"/>
                <a:gd name="connsiteX666" fmla="*/ 707193 w 3095424"/>
                <a:gd name="connsiteY666" fmla="*/ 505930 h 2023348"/>
                <a:gd name="connsiteX667" fmla="*/ 653310 w 3095424"/>
                <a:gd name="connsiteY667" fmla="*/ 559813 h 2023348"/>
                <a:gd name="connsiteX668" fmla="*/ 646576 w 3095424"/>
                <a:gd name="connsiteY668" fmla="*/ 553079 h 2023348"/>
                <a:gd name="connsiteX669" fmla="*/ 700459 w 3095424"/>
                <a:gd name="connsiteY669" fmla="*/ 499196 h 2023348"/>
                <a:gd name="connsiteX670" fmla="*/ 619239 w 3095424"/>
                <a:gd name="connsiteY670" fmla="*/ 310220 h 2023348"/>
                <a:gd name="connsiteX671" fmla="*/ 612505 w 3095424"/>
                <a:gd name="connsiteY671" fmla="*/ 303486 h 2023348"/>
                <a:gd name="connsiteX672" fmla="*/ 666378 w 3095424"/>
                <a:gd name="connsiteY672" fmla="*/ 249603 h 2023348"/>
                <a:gd name="connsiteX673" fmla="*/ 673113 w 3095424"/>
                <a:gd name="connsiteY673" fmla="*/ 256337 h 2023348"/>
                <a:gd name="connsiteX674" fmla="*/ 619239 w 3095424"/>
                <a:gd name="connsiteY674" fmla="*/ 310220 h 2023348"/>
                <a:gd name="connsiteX675" fmla="*/ 629545 w 3095424"/>
                <a:gd name="connsiteY675" fmla="*/ 428282 h 2023348"/>
                <a:gd name="connsiteX676" fmla="*/ 636280 w 3095424"/>
                <a:gd name="connsiteY676" fmla="*/ 435016 h 2023348"/>
                <a:gd name="connsiteX677" fmla="*/ 582397 w 3095424"/>
                <a:gd name="connsiteY677" fmla="*/ 488899 h 2023348"/>
                <a:gd name="connsiteX678" fmla="*/ 575662 w 3095424"/>
                <a:gd name="connsiteY678" fmla="*/ 482165 h 2023348"/>
                <a:gd name="connsiteX679" fmla="*/ 629545 w 3095424"/>
                <a:gd name="connsiteY679" fmla="*/ 428282 h 2023348"/>
                <a:gd name="connsiteX680" fmla="*/ 592693 w 3095424"/>
                <a:gd name="connsiteY680" fmla="*/ 606962 h 2023348"/>
                <a:gd name="connsiteX681" fmla="*/ 599427 w 3095424"/>
                <a:gd name="connsiteY681" fmla="*/ 613696 h 2023348"/>
                <a:gd name="connsiteX682" fmla="*/ 545544 w 3095424"/>
                <a:gd name="connsiteY682" fmla="*/ 667579 h 2023348"/>
                <a:gd name="connsiteX683" fmla="*/ 538810 w 3095424"/>
                <a:gd name="connsiteY683" fmla="*/ 660845 h 2023348"/>
                <a:gd name="connsiteX684" fmla="*/ 592693 w 3095424"/>
                <a:gd name="connsiteY684" fmla="*/ 606962 h 2023348"/>
                <a:gd name="connsiteX685" fmla="*/ 511473 w 3095424"/>
                <a:gd name="connsiteY685" fmla="*/ 417986 h 2023348"/>
                <a:gd name="connsiteX686" fmla="*/ 504739 w 3095424"/>
                <a:gd name="connsiteY686" fmla="*/ 411251 h 2023348"/>
                <a:gd name="connsiteX687" fmla="*/ 558613 w 3095424"/>
                <a:gd name="connsiteY687" fmla="*/ 357368 h 2023348"/>
                <a:gd name="connsiteX688" fmla="*/ 565347 w 3095424"/>
                <a:gd name="connsiteY688" fmla="*/ 364103 h 2023348"/>
                <a:gd name="connsiteX689" fmla="*/ 511473 w 3095424"/>
                <a:gd name="connsiteY689" fmla="*/ 417986 h 2023348"/>
                <a:gd name="connsiteX690" fmla="*/ 521779 w 3095424"/>
                <a:gd name="connsiteY690" fmla="*/ 536048 h 2023348"/>
                <a:gd name="connsiteX691" fmla="*/ 528514 w 3095424"/>
                <a:gd name="connsiteY691" fmla="*/ 542782 h 2023348"/>
                <a:gd name="connsiteX692" fmla="*/ 474631 w 3095424"/>
                <a:gd name="connsiteY692" fmla="*/ 596665 h 2023348"/>
                <a:gd name="connsiteX693" fmla="*/ 467897 w 3095424"/>
                <a:gd name="connsiteY693" fmla="*/ 589931 h 2023348"/>
                <a:gd name="connsiteX694" fmla="*/ 521779 w 3095424"/>
                <a:gd name="connsiteY694" fmla="*/ 536048 h 2023348"/>
                <a:gd name="connsiteX695" fmla="*/ 484937 w 3095424"/>
                <a:gd name="connsiteY695" fmla="*/ 714727 h 2023348"/>
                <a:gd name="connsiteX696" fmla="*/ 491671 w 3095424"/>
                <a:gd name="connsiteY696" fmla="*/ 721462 h 2023348"/>
                <a:gd name="connsiteX697" fmla="*/ 437788 w 3095424"/>
                <a:gd name="connsiteY697" fmla="*/ 775345 h 2023348"/>
                <a:gd name="connsiteX698" fmla="*/ 431054 w 3095424"/>
                <a:gd name="connsiteY698" fmla="*/ 768610 h 2023348"/>
                <a:gd name="connsiteX699" fmla="*/ 484937 w 3095424"/>
                <a:gd name="connsiteY699" fmla="*/ 714727 h 2023348"/>
                <a:gd name="connsiteX700" fmla="*/ 403708 w 3095424"/>
                <a:gd name="connsiteY700" fmla="*/ 525742 h 2023348"/>
                <a:gd name="connsiteX701" fmla="*/ 396973 w 3095424"/>
                <a:gd name="connsiteY701" fmla="*/ 519008 h 2023348"/>
                <a:gd name="connsiteX702" fmla="*/ 450856 w 3095424"/>
                <a:gd name="connsiteY702" fmla="*/ 465125 h 2023348"/>
                <a:gd name="connsiteX703" fmla="*/ 457591 w 3095424"/>
                <a:gd name="connsiteY703" fmla="*/ 471859 h 2023348"/>
                <a:gd name="connsiteX704" fmla="*/ 403708 w 3095424"/>
                <a:gd name="connsiteY704" fmla="*/ 525742 h 2023348"/>
                <a:gd name="connsiteX705" fmla="*/ 414023 w 3095424"/>
                <a:gd name="connsiteY705" fmla="*/ 643804 h 2023348"/>
                <a:gd name="connsiteX706" fmla="*/ 420757 w 3095424"/>
                <a:gd name="connsiteY706" fmla="*/ 650539 h 2023348"/>
                <a:gd name="connsiteX707" fmla="*/ 366874 w 3095424"/>
                <a:gd name="connsiteY707" fmla="*/ 704421 h 2023348"/>
                <a:gd name="connsiteX708" fmla="*/ 360140 w 3095424"/>
                <a:gd name="connsiteY708" fmla="*/ 697687 h 2023348"/>
                <a:gd name="connsiteX709" fmla="*/ 414023 w 3095424"/>
                <a:gd name="connsiteY709" fmla="*/ 643804 h 2023348"/>
                <a:gd name="connsiteX710" fmla="*/ 332784 w 3095424"/>
                <a:gd name="connsiteY710" fmla="*/ 454828 h 2023348"/>
                <a:gd name="connsiteX711" fmla="*/ 326050 w 3095424"/>
                <a:gd name="connsiteY711" fmla="*/ 448094 h 2023348"/>
                <a:gd name="connsiteX712" fmla="*/ 379933 w 3095424"/>
                <a:gd name="connsiteY712" fmla="*/ 394211 h 2023348"/>
                <a:gd name="connsiteX713" fmla="*/ 386667 w 3095424"/>
                <a:gd name="connsiteY713" fmla="*/ 400945 h 2023348"/>
                <a:gd name="connsiteX714" fmla="*/ 332784 w 3095424"/>
                <a:gd name="connsiteY714" fmla="*/ 454828 h 2023348"/>
                <a:gd name="connsiteX715" fmla="*/ 343090 w 3095424"/>
                <a:gd name="connsiteY715" fmla="*/ 572891 h 2023348"/>
                <a:gd name="connsiteX716" fmla="*/ 349825 w 3095424"/>
                <a:gd name="connsiteY716" fmla="*/ 579625 h 2023348"/>
                <a:gd name="connsiteX717" fmla="*/ 295942 w 3095424"/>
                <a:gd name="connsiteY717" fmla="*/ 633508 h 2023348"/>
                <a:gd name="connsiteX718" fmla="*/ 289208 w 3095424"/>
                <a:gd name="connsiteY718" fmla="*/ 626774 h 2023348"/>
                <a:gd name="connsiteX719" fmla="*/ 343090 w 3095424"/>
                <a:gd name="connsiteY719" fmla="*/ 572891 h 2023348"/>
                <a:gd name="connsiteX720" fmla="*/ 306248 w 3095424"/>
                <a:gd name="connsiteY720" fmla="*/ 751570 h 2023348"/>
                <a:gd name="connsiteX721" fmla="*/ 312982 w 3095424"/>
                <a:gd name="connsiteY721" fmla="*/ 758304 h 2023348"/>
                <a:gd name="connsiteX722" fmla="*/ 259109 w 3095424"/>
                <a:gd name="connsiteY722" fmla="*/ 812187 h 2023348"/>
                <a:gd name="connsiteX723" fmla="*/ 252374 w 3095424"/>
                <a:gd name="connsiteY723" fmla="*/ 805453 h 2023348"/>
                <a:gd name="connsiteX724" fmla="*/ 306248 w 3095424"/>
                <a:gd name="connsiteY724" fmla="*/ 751570 h 2023348"/>
                <a:gd name="connsiteX725" fmla="*/ 276139 w 3095424"/>
                <a:gd name="connsiteY725" fmla="*/ 936984 h 2023348"/>
                <a:gd name="connsiteX726" fmla="*/ 222256 w 3095424"/>
                <a:gd name="connsiteY726" fmla="*/ 990867 h 2023348"/>
                <a:gd name="connsiteX727" fmla="*/ 215522 w 3095424"/>
                <a:gd name="connsiteY727" fmla="*/ 984133 h 2023348"/>
                <a:gd name="connsiteX728" fmla="*/ 269405 w 3095424"/>
                <a:gd name="connsiteY728" fmla="*/ 930250 h 2023348"/>
                <a:gd name="connsiteX729" fmla="*/ 276139 w 3095424"/>
                <a:gd name="connsiteY729" fmla="*/ 936984 h 2023348"/>
                <a:gd name="connsiteX730" fmla="*/ 225028 w 3095424"/>
                <a:gd name="connsiteY730" fmla="*/ 562585 h 2023348"/>
                <a:gd name="connsiteX731" fmla="*/ 218294 w 3095424"/>
                <a:gd name="connsiteY731" fmla="*/ 555850 h 2023348"/>
                <a:gd name="connsiteX732" fmla="*/ 272167 w 3095424"/>
                <a:gd name="connsiteY732" fmla="*/ 501967 h 2023348"/>
                <a:gd name="connsiteX733" fmla="*/ 278902 w 3095424"/>
                <a:gd name="connsiteY733" fmla="*/ 508702 h 2023348"/>
                <a:gd name="connsiteX734" fmla="*/ 225028 w 3095424"/>
                <a:gd name="connsiteY734" fmla="*/ 562585 h 2023348"/>
                <a:gd name="connsiteX735" fmla="*/ 235325 w 3095424"/>
                <a:gd name="connsiteY735" fmla="*/ 680657 h 2023348"/>
                <a:gd name="connsiteX736" fmla="*/ 242059 w 3095424"/>
                <a:gd name="connsiteY736" fmla="*/ 687391 h 2023348"/>
                <a:gd name="connsiteX737" fmla="*/ 188185 w 3095424"/>
                <a:gd name="connsiteY737" fmla="*/ 741274 h 2023348"/>
                <a:gd name="connsiteX738" fmla="*/ 181451 w 3095424"/>
                <a:gd name="connsiteY738" fmla="*/ 734539 h 2023348"/>
                <a:gd name="connsiteX739" fmla="*/ 235325 w 3095424"/>
                <a:gd name="connsiteY739" fmla="*/ 680657 h 2023348"/>
                <a:gd name="connsiteX740" fmla="*/ 198491 w 3095424"/>
                <a:gd name="connsiteY740" fmla="*/ 859336 h 2023348"/>
                <a:gd name="connsiteX741" fmla="*/ 205226 w 3095424"/>
                <a:gd name="connsiteY741" fmla="*/ 866070 h 2023348"/>
                <a:gd name="connsiteX742" fmla="*/ 151343 w 3095424"/>
                <a:gd name="connsiteY742" fmla="*/ 919953 h 2023348"/>
                <a:gd name="connsiteX743" fmla="*/ 144609 w 3095424"/>
                <a:gd name="connsiteY743" fmla="*/ 913219 h 2023348"/>
                <a:gd name="connsiteX744" fmla="*/ 198491 w 3095424"/>
                <a:gd name="connsiteY744" fmla="*/ 859336 h 2023348"/>
                <a:gd name="connsiteX745" fmla="*/ 195720 w 3095424"/>
                <a:gd name="connsiteY745" fmla="*/ 1287618 h 2023348"/>
                <a:gd name="connsiteX746" fmla="*/ 202454 w 3095424"/>
                <a:gd name="connsiteY746" fmla="*/ 1294352 h 2023348"/>
                <a:gd name="connsiteX747" fmla="*/ 148571 w 3095424"/>
                <a:gd name="connsiteY747" fmla="*/ 1348235 h 2023348"/>
                <a:gd name="connsiteX748" fmla="*/ 141837 w 3095424"/>
                <a:gd name="connsiteY748" fmla="*/ 1341501 h 2023348"/>
                <a:gd name="connsiteX749" fmla="*/ 195720 w 3095424"/>
                <a:gd name="connsiteY749" fmla="*/ 1287618 h 2023348"/>
                <a:gd name="connsiteX750" fmla="*/ 185414 w 3095424"/>
                <a:gd name="connsiteY750" fmla="*/ 1169546 h 2023348"/>
                <a:gd name="connsiteX751" fmla="*/ 178679 w 3095424"/>
                <a:gd name="connsiteY751" fmla="*/ 1162812 h 2023348"/>
                <a:gd name="connsiteX752" fmla="*/ 232562 w 3095424"/>
                <a:gd name="connsiteY752" fmla="*/ 1108929 h 2023348"/>
                <a:gd name="connsiteX753" fmla="*/ 239297 w 3095424"/>
                <a:gd name="connsiteY753" fmla="*/ 1115663 h 2023348"/>
                <a:gd name="connsiteX754" fmla="*/ 185414 w 3095424"/>
                <a:gd name="connsiteY754" fmla="*/ 1169546 h 2023348"/>
                <a:gd name="connsiteX755" fmla="*/ 266633 w 3095424"/>
                <a:gd name="connsiteY755" fmla="*/ 1358532 h 2023348"/>
                <a:gd name="connsiteX756" fmla="*/ 273367 w 3095424"/>
                <a:gd name="connsiteY756" fmla="*/ 1365266 h 2023348"/>
                <a:gd name="connsiteX757" fmla="*/ 219485 w 3095424"/>
                <a:gd name="connsiteY757" fmla="*/ 1419149 h 2023348"/>
                <a:gd name="connsiteX758" fmla="*/ 212750 w 3095424"/>
                <a:gd name="connsiteY758" fmla="*/ 1412415 h 2023348"/>
                <a:gd name="connsiteX759" fmla="*/ 266633 w 3095424"/>
                <a:gd name="connsiteY759" fmla="*/ 1358532 h 2023348"/>
                <a:gd name="connsiteX760" fmla="*/ 256327 w 3095424"/>
                <a:gd name="connsiteY760" fmla="*/ 1240469 h 2023348"/>
                <a:gd name="connsiteX761" fmla="*/ 249593 w 3095424"/>
                <a:gd name="connsiteY761" fmla="*/ 1233735 h 2023348"/>
                <a:gd name="connsiteX762" fmla="*/ 303476 w 3095424"/>
                <a:gd name="connsiteY762" fmla="*/ 1179852 h 2023348"/>
                <a:gd name="connsiteX763" fmla="*/ 310210 w 3095424"/>
                <a:gd name="connsiteY763" fmla="*/ 1186587 h 2023348"/>
                <a:gd name="connsiteX764" fmla="*/ 256327 w 3095424"/>
                <a:gd name="connsiteY764" fmla="*/ 1240469 h 2023348"/>
                <a:gd name="connsiteX765" fmla="*/ 337556 w 3095424"/>
                <a:gd name="connsiteY765" fmla="*/ 1429455 h 2023348"/>
                <a:gd name="connsiteX766" fmla="*/ 344291 w 3095424"/>
                <a:gd name="connsiteY766" fmla="*/ 1436189 h 2023348"/>
                <a:gd name="connsiteX767" fmla="*/ 290408 w 3095424"/>
                <a:gd name="connsiteY767" fmla="*/ 1490072 h 2023348"/>
                <a:gd name="connsiteX768" fmla="*/ 283674 w 3095424"/>
                <a:gd name="connsiteY768" fmla="*/ 1483338 h 2023348"/>
                <a:gd name="connsiteX769" fmla="*/ 337556 w 3095424"/>
                <a:gd name="connsiteY769" fmla="*/ 1429455 h 2023348"/>
                <a:gd name="connsiteX770" fmla="*/ 327241 w 3095424"/>
                <a:gd name="connsiteY770" fmla="*/ 1311393 h 2023348"/>
                <a:gd name="connsiteX771" fmla="*/ 320507 w 3095424"/>
                <a:gd name="connsiteY771" fmla="*/ 1304658 h 2023348"/>
                <a:gd name="connsiteX772" fmla="*/ 374390 w 3095424"/>
                <a:gd name="connsiteY772" fmla="*/ 1250775 h 2023348"/>
                <a:gd name="connsiteX773" fmla="*/ 381124 w 3095424"/>
                <a:gd name="connsiteY773" fmla="*/ 1257510 h 2023348"/>
                <a:gd name="connsiteX774" fmla="*/ 327241 w 3095424"/>
                <a:gd name="connsiteY774" fmla="*/ 1311393 h 2023348"/>
                <a:gd name="connsiteX775" fmla="*/ 408480 w 3095424"/>
                <a:gd name="connsiteY775" fmla="*/ 1500369 h 2023348"/>
                <a:gd name="connsiteX776" fmla="*/ 415214 w 3095424"/>
                <a:gd name="connsiteY776" fmla="*/ 1507103 h 2023348"/>
                <a:gd name="connsiteX777" fmla="*/ 361331 w 3095424"/>
                <a:gd name="connsiteY777" fmla="*/ 1560986 h 2023348"/>
                <a:gd name="connsiteX778" fmla="*/ 354597 w 3095424"/>
                <a:gd name="connsiteY778" fmla="*/ 1554252 h 2023348"/>
                <a:gd name="connsiteX779" fmla="*/ 408480 w 3095424"/>
                <a:gd name="connsiteY779" fmla="*/ 1500369 h 2023348"/>
                <a:gd name="connsiteX780" fmla="*/ 398174 w 3095424"/>
                <a:gd name="connsiteY780" fmla="*/ 1382306 h 2023348"/>
                <a:gd name="connsiteX781" fmla="*/ 391439 w 3095424"/>
                <a:gd name="connsiteY781" fmla="*/ 1375572 h 2023348"/>
                <a:gd name="connsiteX782" fmla="*/ 445322 w 3095424"/>
                <a:gd name="connsiteY782" fmla="*/ 1321689 h 2023348"/>
                <a:gd name="connsiteX783" fmla="*/ 452057 w 3095424"/>
                <a:gd name="connsiteY783" fmla="*/ 1328423 h 2023348"/>
                <a:gd name="connsiteX784" fmla="*/ 398174 w 3095424"/>
                <a:gd name="connsiteY784" fmla="*/ 1382306 h 2023348"/>
                <a:gd name="connsiteX785" fmla="*/ 479393 w 3095424"/>
                <a:gd name="connsiteY785" fmla="*/ 1571292 h 2023348"/>
                <a:gd name="connsiteX786" fmla="*/ 486127 w 3095424"/>
                <a:gd name="connsiteY786" fmla="*/ 1578026 h 2023348"/>
                <a:gd name="connsiteX787" fmla="*/ 432244 w 3095424"/>
                <a:gd name="connsiteY787" fmla="*/ 1631909 h 2023348"/>
                <a:gd name="connsiteX788" fmla="*/ 425510 w 3095424"/>
                <a:gd name="connsiteY788" fmla="*/ 1625175 h 2023348"/>
                <a:gd name="connsiteX789" fmla="*/ 479393 w 3095424"/>
                <a:gd name="connsiteY789" fmla="*/ 1571292 h 2023348"/>
                <a:gd name="connsiteX790" fmla="*/ 469087 w 3095424"/>
                <a:gd name="connsiteY790" fmla="*/ 1453229 h 2023348"/>
                <a:gd name="connsiteX791" fmla="*/ 462353 w 3095424"/>
                <a:gd name="connsiteY791" fmla="*/ 1446495 h 2023348"/>
                <a:gd name="connsiteX792" fmla="*/ 516236 w 3095424"/>
                <a:gd name="connsiteY792" fmla="*/ 1392612 h 2023348"/>
                <a:gd name="connsiteX793" fmla="*/ 522970 w 3095424"/>
                <a:gd name="connsiteY793" fmla="*/ 1399346 h 2023348"/>
                <a:gd name="connsiteX794" fmla="*/ 469087 w 3095424"/>
                <a:gd name="connsiteY794" fmla="*/ 1453229 h 2023348"/>
                <a:gd name="connsiteX795" fmla="*/ 550307 w 3095424"/>
                <a:gd name="connsiteY795" fmla="*/ 1642205 h 2023348"/>
                <a:gd name="connsiteX796" fmla="*/ 557041 w 3095424"/>
                <a:gd name="connsiteY796" fmla="*/ 1648939 h 2023348"/>
                <a:gd name="connsiteX797" fmla="*/ 503158 w 3095424"/>
                <a:gd name="connsiteY797" fmla="*/ 1702822 h 2023348"/>
                <a:gd name="connsiteX798" fmla="*/ 496424 w 3095424"/>
                <a:gd name="connsiteY798" fmla="*/ 1696088 h 2023348"/>
                <a:gd name="connsiteX799" fmla="*/ 550307 w 3095424"/>
                <a:gd name="connsiteY799" fmla="*/ 1642205 h 2023348"/>
                <a:gd name="connsiteX800" fmla="*/ 540001 w 3095424"/>
                <a:gd name="connsiteY800" fmla="*/ 1524143 h 2023348"/>
                <a:gd name="connsiteX801" fmla="*/ 533267 w 3095424"/>
                <a:gd name="connsiteY801" fmla="*/ 1517409 h 2023348"/>
                <a:gd name="connsiteX802" fmla="*/ 587150 w 3095424"/>
                <a:gd name="connsiteY802" fmla="*/ 1463526 h 2023348"/>
                <a:gd name="connsiteX803" fmla="*/ 593884 w 3095424"/>
                <a:gd name="connsiteY803" fmla="*/ 1470260 h 2023348"/>
                <a:gd name="connsiteX804" fmla="*/ 540001 w 3095424"/>
                <a:gd name="connsiteY804" fmla="*/ 1524143 h 2023348"/>
                <a:gd name="connsiteX805" fmla="*/ 621230 w 3095424"/>
                <a:gd name="connsiteY805" fmla="*/ 1713128 h 2023348"/>
                <a:gd name="connsiteX806" fmla="*/ 627964 w 3095424"/>
                <a:gd name="connsiteY806" fmla="*/ 1719863 h 2023348"/>
                <a:gd name="connsiteX807" fmla="*/ 574081 w 3095424"/>
                <a:gd name="connsiteY807" fmla="*/ 1773745 h 2023348"/>
                <a:gd name="connsiteX808" fmla="*/ 567347 w 3095424"/>
                <a:gd name="connsiteY808" fmla="*/ 1767012 h 2023348"/>
                <a:gd name="connsiteX809" fmla="*/ 621230 w 3095424"/>
                <a:gd name="connsiteY809" fmla="*/ 1713128 h 2023348"/>
                <a:gd name="connsiteX810" fmla="*/ 610914 w 3095424"/>
                <a:gd name="connsiteY810" fmla="*/ 1595066 h 2023348"/>
                <a:gd name="connsiteX811" fmla="*/ 604180 w 3095424"/>
                <a:gd name="connsiteY811" fmla="*/ 1588332 h 2023348"/>
                <a:gd name="connsiteX812" fmla="*/ 658063 w 3095424"/>
                <a:gd name="connsiteY812" fmla="*/ 1534449 h 2023348"/>
                <a:gd name="connsiteX813" fmla="*/ 664797 w 3095424"/>
                <a:gd name="connsiteY813" fmla="*/ 1541183 h 2023348"/>
                <a:gd name="connsiteX814" fmla="*/ 610914 w 3095424"/>
                <a:gd name="connsiteY814" fmla="*/ 1595066 h 2023348"/>
                <a:gd name="connsiteX815" fmla="*/ 647767 w 3095424"/>
                <a:gd name="connsiteY815" fmla="*/ 1416377 h 2023348"/>
                <a:gd name="connsiteX816" fmla="*/ 641032 w 3095424"/>
                <a:gd name="connsiteY816" fmla="*/ 1409643 h 2023348"/>
                <a:gd name="connsiteX817" fmla="*/ 694915 w 3095424"/>
                <a:gd name="connsiteY817" fmla="*/ 1355760 h 2023348"/>
                <a:gd name="connsiteX818" fmla="*/ 701650 w 3095424"/>
                <a:gd name="connsiteY818" fmla="*/ 1362494 h 2023348"/>
                <a:gd name="connsiteX819" fmla="*/ 647767 w 3095424"/>
                <a:gd name="connsiteY819" fmla="*/ 1416377 h 2023348"/>
                <a:gd name="connsiteX820" fmla="*/ 728996 w 3095424"/>
                <a:gd name="connsiteY820" fmla="*/ 1605363 h 2023348"/>
                <a:gd name="connsiteX821" fmla="*/ 735730 w 3095424"/>
                <a:gd name="connsiteY821" fmla="*/ 1612097 h 2023348"/>
                <a:gd name="connsiteX822" fmla="*/ 681847 w 3095424"/>
                <a:gd name="connsiteY822" fmla="*/ 1665980 h 2023348"/>
                <a:gd name="connsiteX823" fmla="*/ 675113 w 3095424"/>
                <a:gd name="connsiteY823" fmla="*/ 1659245 h 2023348"/>
                <a:gd name="connsiteX824" fmla="*/ 728996 w 3095424"/>
                <a:gd name="connsiteY824" fmla="*/ 1605363 h 2023348"/>
                <a:gd name="connsiteX825" fmla="*/ 718680 w 3095424"/>
                <a:gd name="connsiteY825" fmla="*/ 1487300 h 2023348"/>
                <a:gd name="connsiteX826" fmla="*/ 711946 w 3095424"/>
                <a:gd name="connsiteY826" fmla="*/ 1480566 h 2023348"/>
                <a:gd name="connsiteX827" fmla="*/ 765829 w 3095424"/>
                <a:gd name="connsiteY827" fmla="*/ 1426683 h 2023348"/>
                <a:gd name="connsiteX828" fmla="*/ 772563 w 3095424"/>
                <a:gd name="connsiteY828" fmla="*/ 1433417 h 2023348"/>
                <a:gd name="connsiteX829" fmla="*/ 718680 w 3095424"/>
                <a:gd name="connsiteY829" fmla="*/ 1487300 h 2023348"/>
                <a:gd name="connsiteX830" fmla="*/ 799910 w 3095424"/>
                <a:gd name="connsiteY830" fmla="*/ 1676286 h 2023348"/>
                <a:gd name="connsiteX831" fmla="*/ 806644 w 3095424"/>
                <a:gd name="connsiteY831" fmla="*/ 1683020 h 2023348"/>
                <a:gd name="connsiteX832" fmla="*/ 752761 w 3095424"/>
                <a:gd name="connsiteY832" fmla="*/ 1736903 h 2023348"/>
                <a:gd name="connsiteX833" fmla="*/ 746027 w 3095424"/>
                <a:gd name="connsiteY833" fmla="*/ 1730169 h 2023348"/>
                <a:gd name="connsiteX834" fmla="*/ 799910 w 3095424"/>
                <a:gd name="connsiteY834" fmla="*/ 1676286 h 2023348"/>
                <a:gd name="connsiteX835" fmla="*/ 789604 w 3095424"/>
                <a:gd name="connsiteY835" fmla="*/ 1558214 h 2023348"/>
                <a:gd name="connsiteX836" fmla="*/ 782869 w 3095424"/>
                <a:gd name="connsiteY836" fmla="*/ 1551480 h 2023348"/>
                <a:gd name="connsiteX837" fmla="*/ 836752 w 3095424"/>
                <a:gd name="connsiteY837" fmla="*/ 1497597 h 2023348"/>
                <a:gd name="connsiteX838" fmla="*/ 843486 w 3095424"/>
                <a:gd name="connsiteY838" fmla="*/ 1504331 h 2023348"/>
                <a:gd name="connsiteX839" fmla="*/ 789604 w 3095424"/>
                <a:gd name="connsiteY839" fmla="*/ 1558214 h 2023348"/>
                <a:gd name="connsiteX840" fmla="*/ 826446 w 3095424"/>
                <a:gd name="connsiteY840" fmla="*/ 1379534 h 2023348"/>
                <a:gd name="connsiteX841" fmla="*/ 819712 w 3095424"/>
                <a:gd name="connsiteY841" fmla="*/ 1372800 h 2023348"/>
                <a:gd name="connsiteX842" fmla="*/ 873585 w 3095424"/>
                <a:gd name="connsiteY842" fmla="*/ 1318917 h 2023348"/>
                <a:gd name="connsiteX843" fmla="*/ 880319 w 3095424"/>
                <a:gd name="connsiteY843" fmla="*/ 1325651 h 2023348"/>
                <a:gd name="connsiteX844" fmla="*/ 826446 w 3095424"/>
                <a:gd name="connsiteY844" fmla="*/ 1379534 h 2023348"/>
                <a:gd name="connsiteX845" fmla="*/ 907675 w 3095424"/>
                <a:gd name="connsiteY845" fmla="*/ 1568520 h 2023348"/>
                <a:gd name="connsiteX846" fmla="*/ 914410 w 3095424"/>
                <a:gd name="connsiteY846" fmla="*/ 1575254 h 2023348"/>
                <a:gd name="connsiteX847" fmla="*/ 860527 w 3095424"/>
                <a:gd name="connsiteY847" fmla="*/ 1629137 h 2023348"/>
                <a:gd name="connsiteX848" fmla="*/ 853792 w 3095424"/>
                <a:gd name="connsiteY848" fmla="*/ 1622403 h 2023348"/>
                <a:gd name="connsiteX849" fmla="*/ 907675 w 3095424"/>
                <a:gd name="connsiteY849" fmla="*/ 1568520 h 2023348"/>
                <a:gd name="connsiteX850" fmla="*/ 897379 w 3095424"/>
                <a:gd name="connsiteY850" fmla="*/ 1450458 h 2023348"/>
                <a:gd name="connsiteX851" fmla="*/ 890645 w 3095424"/>
                <a:gd name="connsiteY851" fmla="*/ 1443723 h 2023348"/>
                <a:gd name="connsiteX852" fmla="*/ 944518 w 3095424"/>
                <a:gd name="connsiteY852" fmla="*/ 1389840 h 2023348"/>
                <a:gd name="connsiteX853" fmla="*/ 951252 w 3095424"/>
                <a:gd name="connsiteY853" fmla="*/ 1396575 h 2023348"/>
                <a:gd name="connsiteX854" fmla="*/ 897379 w 3095424"/>
                <a:gd name="connsiteY854" fmla="*/ 1450458 h 2023348"/>
                <a:gd name="connsiteX855" fmla="*/ 978589 w 3095424"/>
                <a:gd name="connsiteY855" fmla="*/ 1639434 h 2023348"/>
                <a:gd name="connsiteX856" fmla="*/ 985323 w 3095424"/>
                <a:gd name="connsiteY856" fmla="*/ 1646168 h 2023348"/>
                <a:gd name="connsiteX857" fmla="*/ 931440 w 3095424"/>
                <a:gd name="connsiteY857" fmla="*/ 1700051 h 2023348"/>
                <a:gd name="connsiteX858" fmla="*/ 924706 w 3095424"/>
                <a:gd name="connsiteY858" fmla="*/ 1693316 h 2023348"/>
                <a:gd name="connsiteX859" fmla="*/ 978589 w 3095424"/>
                <a:gd name="connsiteY859" fmla="*/ 1639434 h 2023348"/>
                <a:gd name="connsiteX860" fmla="*/ 968292 w 3095424"/>
                <a:gd name="connsiteY860" fmla="*/ 1521371 h 2023348"/>
                <a:gd name="connsiteX861" fmla="*/ 961558 w 3095424"/>
                <a:gd name="connsiteY861" fmla="*/ 1514637 h 2023348"/>
                <a:gd name="connsiteX862" fmla="*/ 1015432 w 3095424"/>
                <a:gd name="connsiteY862" fmla="*/ 1460754 h 2023348"/>
                <a:gd name="connsiteX863" fmla="*/ 1022166 w 3095424"/>
                <a:gd name="connsiteY863" fmla="*/ 1467488 h 2023348"/>
                <a:gd name="connsiteX864" fmla="*/ 968292 w 3095424"/>
                <a:gd name="connsiteY864" fmla="*/ 1521371 h 2023348"/>
                <a:gd name="connsiteX865" fmla="*/ 1005135 w 3095424"/>
                <a:gd name="connsiteY865" fmla="*/ 1342692 h 2023348"/>
                <a:gd name="connsiteX866" fmla="*/ 998401 w 3095424"/>
                <a:gd name="connsiteY866" fmla="*/ 1335957 h 2023348"/>
                <a:gd name="connsiteX867" fmla="*/ 1052284 w 3095424"/>
                <a:gd name="connsiteY867" fmla="*/ 1282075 h 2023348"/>
                <a:gd name="connsiteX868" fmla="*/ 1059018 w 3095424"/>
                <a:gd name="connsiteY868" fmla="*/ 1288809 h 2023348"/>
                <a:gd name="connsiteX869" fmla="*/ 1005135 w 3095424"/>
                <a:gd name="connsiteY869" fmla="*/ 1342692 h 2023348"/>
                <a:gd name="connsiteX870" fmla="*/ 1086355 w 3095424"/>
                <a:gd name="connsiteY870" fmla="*/ 1531668 h 2023348"/>
                <a:gd name="connsiteX871" fmla="*/ 1093089 w 3095424"/>
                <a:gd name="connsiteY871" fmla="*/ 1538402 h 2023348"/>
                <a:gd name="connsiteX872" fmla="*/ 1039216 w 3095424"/>
                <a:gd name="connsiteY872" fmla="*/ 1592285 h 2023348"/>
                <a:gd name="connsiteX873" fmla="*/ 1032481 w 3095424"/>
                <a:gd name="connsiteY873" fmla="*/ 1585551 h 2023348"/>
                <a:gd name="connsiteX874" fmla="*/ 1086355 w 3095424"/>
                <a:gd name="connsiteY874" fmla="*/ 1531668 h 2023348"/>
                <a:gd name="connsiteX875" fmla="*/ 1076049 w 3095424"/>
                <a:gd name="connsiteY875" fmla="*/ 1413605 h 2023348"/>
                <a:gd name="connsiteX876" fmla="*/ 1069315 w 3095424"/>
                <a:gd name="connsiteY876" fmla="*/ 1406871 h 2023348"/>
                <a:gd name="connsiteX877" fmla="*/ 1123198 w 3095424"/>
                <a:gd name="connsiteY877" fmla="*/ 1352988 h 2023348"/>
                <a:gd name="connsiteX878" fmla="*/ 1129932 w 3095424"/>
                <a:gd name="connsiteY878" fmla="*/ 1359722 h 2023348"/>
                <a:gd name="connsiteX879" fmla="*/ 1076049 w 3095424"/>
                <a:gd name="connsiteY879" fmla="*/ 1413605 h 2023348"/>
                <a:gd name="connsiteX880" fmla="*/ 1157268 w 3095424"/>
                <a:gd name="connsiteY880" fmla="*/ 1602591 h 2023348"/>
                <a:gd name="connsiteX881" fmla="*/ 1164003 w 3095424"/>
                <a:gd name="connsiteY881" fmla="*/ 1609325 h 2023348"/>
                <a:gd name="connsiteX882" fmla="*/ 1110129 w 3095424"/>
                <a:gd name="connsiteY882" fmla="*/ 1663208 h 2023348"/>
                <a:gd name="connsiteX883" fmla="*/ 1103395 w 3095424"/>
                <a:gd name="connsiteY883" fmla="*/ 1656474 h 2023348"/>
                <a:gd name="connsiteX884" fmla="*/ 1157268 w 3095424"/>
                <a:gd name="connsiteY884" fmla="*/ 1602591 h 2023348"/>
                <a:gd name="connsiteX885" fmla="*/ 1146972 w 3095424"/>
                <a:gd name="connsiteY885" fmla="*/ 1484528 h 2023348"/>
                <a:gd name="connsiteX886" fmla="*/ 1140238 w 3095424"/>
                <a:gd name="connsiteY886" fmla="*/ 1477794 h 2023348"/>
                <a:gd name="connsiteX887" fmla="*/ 1194121 w 3095424"/>
                <a:gd name="connsiteY887" fmla="*/ 1423911 h 2023348"/>
                <a:gd name="connsiteX888" fmla="*/ 1200855 w 3095424"/>
                <a:gd name="connsiteY888" fmla="*/ 1430646 h 2023348"/>
                <a:gd name="connsiteX889" fmla="*/ 1146972 w 3095424"/>
                <a:gd name="connsiteY889" fmla="*/ 1484528 h 2023348"/>
                <a:gd name="connsiteX890" fmla="*/ 1183815 w 3095424"/>
                <a:gd name="connsiteY890" fmla="*/ 1305849 h 2023348"/>
                <a:gd name="connsiteX891" fmla="*/ 1177080 w 3095424"/>
                <a:gd name="connsiteY891" fmla="*/ 1299115 h 2023348"/>
                <a:gd name="connsiteX892" fmla="*/ 1230963 w 3095424"/>
                <a:gd name="connsiteY892" fmla="*/ 1245232 h 2023348"/>
                <a:gd name="connsiteX893" fmla="*/ 1237698 w 3095424"/>
                <a:gd name="connsiteY893" fmla="*/ 1251966 h 2023348"/>
                <a:gd name="connsiteX894" fmla="*/ 1183815 w 3095424"/>
                <a:gd name="connsiteY894" fmla="*/ 1305849 h 2023348"/>
                <a:gd name="connsiteX895" fmla="*/ 1265025 w 3095424"/>
                <a:gd name="connsiteY895" fmla="*/ 1494835 h 2023348"/>
                <a:gd name="connsiteX896" fmla="*/ 1271759 w 3095424"/>
                <a:gd name="connsiteY896" fmla="*/ 1501569 h 2023348"/>
                <a:gd name="connsiteX897" fmla="*/ 1217886 w 3095424"/>
                <a:gd name="connsiteY897" fmla="*/ 1555451 h 2023348"/>
                <a:gd name="connsiteX898" fmla="*/ 1211151 w 3095424"/>
                <a:gd name="connsiteY898" fmla="*/ 1548717 h 2023348"/>
                <a:gd name="connsiteX899" fmla="*/ 1265025 w 3095424"/>
                <a:gd name="connsiteY899" fmla="*/ 1494835 h 2023348"/>
                <a:gd name="connsiteX900" fmla="*/ 1254728 w 3095424"/>
                <a:gd name="connsiteY900" fmla="*/ 1376763 h 2023348"/>
                <a:gd name="connsiteX901" fmla="*/ 1247994 w 3095424"/>
                <a:gd name="connsiteY901" fmla="*/ 1370029 h 2023348"/>
                <a:gd name="connsiteX902" fmla="*/ 1301877 w 3095424"/>
                <a:gd name="connsiteY902" fmla="*/ 1316145 h 2023348"/>
                <a:gd name="connsiteX903" fmla="*/ 1308611 w 3095424"/>
                <a:gd name="connsiteY903" fmla="*/ 1322880 h 2023348"/>
                <a:gd name="connsiteX904" fmla="*/ 1254728 w 3095424"/>
                <a:gd name="connsiteY904" fmla="*/ 1376763 h 2023348"/>
                <a:gd name="connsiteX905" fmla="*/ 1291571 w 3095424"/>
                <a:gd name="connsiteY905" fmla="*/ 1198083 h 2023348"/>
                <a:gd name="connsiteX906" fmla="*/ 1284837 w 3095424"/>
                <a:gd name="connsiteY906" fmla="*/ 1191349 h 2023348"/>
                <a:gd name="connsiteX907" fmla="*/ 1338720 w 3095424"/>
                <a:gd name="connsiteY907" fmla="*/ 1137466 h 2023348"/>
                <a:gd name="connsiteX908" fmla="*/ 1345454 w 3095424"/>
                <a:gd name="connsiteY908" fmla="*/ 1144200 h 2023348"/>
                <a:gd name="connsiteX909" fmla="*/ 1291571 w 3095424"/>
                <a:gd name="connsiteY909" fmla="*/ 1198083 h 2023348"/>
                <a:gd name="connsiteX910" fmla="*/ 1328433 w 3095424"/>
                <a:gd name="connsiteY910" fmla="*/ 1019404 h 2023348"/>
                <a:gd name="connsiteX911" fmla="*/ 1321699 w 3095424"/>
                <a:gd name="connsiteY911" fmla="*/ 1012669 h 2023348"/>
                <a:gd name="connsiteX912" fmla="*/ 1375572 w 3095424"/>
                <a:gd name="connsiteY912" fmla="*/ 958787 h 2023348"/>
                <a:gd name="connsiteX913" fmla="*/ 1382306 w 3095424"/>
                <a:gd name="connsiteY913" fmla="*/ 965521 h 2023348"/>
                <a:gd name="connsiteX914" fmla="*/ 1328433 w 3095424"/>
                <a:gd name="connsiteY914" fmla="*/ 1019404 h 2023348"/>
                <a:gd name="connsiteX915" fmla="*/ 1365266 w 3095424"/>
                <a:gd name="connsiteY915" fmla="*/ 840715 h 2023348"/>
                <a:gd name="connsiteX916" fmla="*/ 1358532 w 3095424"/>
                <a:gd name="connsiteY916" fmla="*/ 833981 h 2023348"/>
                <a:gd name="connsiteX917" fmla="*/ 1412405 w 3095424"/>
                <a:gd name="connsiteY917" fmla="*/ 780097 h 2023348"/>
                <a:gd name="connsiteX918" fmla="*/ 1419139 w 3095424"/>
                <a:gd name="connsiteY918" fmla="*/ 786832 h 2023348"/>
                <a:gd name="connsiteX919" fmla="*/ 1365266 w 3095424"/>
                <a:gd name="connsiteY919" fmla="*/ 840715 h 2023348"/>
                <a:gd name="connsiteX920" fmla="*/ 1446486 w 3095424"/>
                <a:gd name="connsiteY920" fmla="*/ 1029710 h 2023348"/>
                <a:gd name="connsiteX921" fmla="*/ 1453220 w 3095424"/>
                <a:gd name="connsiteY921" fmla="*/ 1036444 h 2023348"/>
                <a:gd name="connsiteX922" fmla="*/ 1399346 w 3095424"/>
                <a:gd name="connsiteY922" fmla="*/ 1090327 h 2023348"/>
                <a:gd name="connsiteX923" fmla="*/ 1392612 w 3095424"/>
                <a:gd name="connsiteY923" fmla="*/ 1083593 h 2023348"/>
                <a:gd name="connsiteX924" fmla="*/ 1446486 w 3095424"/>
                <a:gd name="connsiteY924" fmla="*/ 1029710 h 2023348"/>
                <a:gd name="connsiteX925" fmla="*/ 1436189 w 3095424"/>
                <a:gd name="connsiteY925" fmla="*/ 911638 h 2023348"/>
                <a:gd name="connsiteX926" fmla="*/ 1429455 w 3095424"/>
                <a:gd name="connsiteY926" fmla="*/ 904904 h 2023348"/>
                <a:gd name="connsiteX927" fmla="*/ 1483328 w 3095424"/>
                <a:gd name="connsiteY927" fmla="*/ 851021 h 2023348"/>
                <a:gd name="connsiteX928" fmla="*/ 1490063 w 3095424"/>
                <a:gd name="connsiteY928" fmla="*/ 857755 h 2023348"/>
                <a:gd name="connsiteX929" fmla="*/ 1436189 w 3095424"/>
                <a:gd name="connsiteY929" fmla="*/ 911638 h 2023348"/>
                <a:gd name="connsiteX930" fmla="*/ 1517399 w 3095424"/>
                <a:gd name="connsiteY930" fmla="*/ 1100623 h 2023348"/>
                <a:gd name="connsiteX931" fmla="*/ 1524133 w 3095424"/>
                <a:gd name="connsiteY931" fmla="*/ 1107357 h 2023348"/>
                <a:gd name="connsiteX932" fmla="*/ 1470260 w 3095424"/>
                <a:gd name="connsiteY932" fmla="*/ 1161240 h 2023348"/>
                <a:gd name="connsiteX933" fmla="*/ 1463526 w 3095424"/>
                <a:gd name="connsiteY933" fmla="*/ 1154506 h 2023348"/>
                <a:gd name="connsiteX934" fmla="*/ 1517399 w 3095424"/>
                <a:gd name="connsiteY934" fmla="*/ 1100623 h 2023348"/>
                <a:gd name="connsiteX935" fmla="*/ 1507103 w 3095424"/>
                <a:gd name="connsiteY935" fmla="*/ 982561 h 2023348"/>
                <a:gd name="connsiteX936" fmla="*/ 1500368 w 3095424"/>
                <a:gd name="connsiteY936" fmla="*/ 975827 h 2023348"/>
                <a:gd name="connsiteX937" fmla="*/ 1554242 w 3095424"/>
                <a:gd name="connsiteY937" fmla="*/ 921944 h 2023348"/>
                <a:gd name="connsiteX938" fmla="*/ 1560976 w 3095424"/>
                <a:gd name="connsiteY938" fmla="*/ 928678 h 2023348"/>
                <a:gd name="connsiteX939" fmla="*/ 1507103 w 3095424"/>
                <a:gd name="connsiteY939" fmla="*/ 982561 h 2023348"/>
                <a:gd name="connsiteX940" fmla="*/ 1520171 w 3095424"/>
                <a:gd name="connsiteY940" fmla="*/ 672341 h 2023348"/>
                <a:gd name="connsiteX941" fmla="*/ 1526905 w 3095424"/>
                <a:gd name="connsiteY941" fmla="*/ 679075 h 2023348"/>
                <a:gd name="connsiteX942" fmla="*/ 1473022 w 3095424"/>
                <a:gd name="connsiteY942" fmla="*/ 732958 h 2023348"/>
                <a:gd name="connsiteX943" fmla="*/ 1466288 w 3095424"/>
                <a:gd name="connsiteY943" fmla="*/ 726224 h 2023348"/>
                <a:gd name="connsiteX944" fmla="*/ 1520171 w 3095424"/>
                <a:gd name="connsiteY944" fmla="*/ 672341 h 2023348"/>
                <a:gd name="connsiteX945" fmla="*/ 1449257 w 3095424"/>
                <a:gd name="connsiteY945" fmla="*/ 601418 h 2023348"/>
                <a:gd name="connsiteX946" fmla="*/ 1455991 w 3095424"/>
                <a:gd name="connsiteY946" fmla="*/ 608152 h 2023348"/>
                <a:gd name="connsiteX947" fmla="*/ 1402109 w 3095424"/>
                <a:gd name="connsiteY947" fmla="*/ 662035 h 2023348"/>
                <a:gd name="connsiteX948" fmla="*/ 1395374 w 3095424"/>
                <a:gd name="connsiteY948" fmla="*/ 655301 h 2023348"/>
                <a:gd name="connsiteX949" fmla="*/ 1449257 w 3095424"/>
                <a:gd name="connsiteY949" fmla="*/ 601418 h 2023348"/>
                <a:gd name="connsiteX950" fmla="*/ 1378344 w 3095424"/>
                <a:gd name="connsiteY950" fmla="*/ 530504 h 2023348"/>
                <a:gd name="connsiteX951" fmla="*/ 1385078 w 3095424"/>
                <a:gd name="connsiteY951" fmla="*/ 537239 h 2023348"/>
                <a:gd name="connsiteX952" fmla="*/ 1331195 w 3095424"/>
                <a:gd name="connsiteY952" fmla="*/ 591122 h 2023348"/>
                <a:gd name="connsiteX953" fmla="*/ 1324461 w 3095424"/>
                <a:gd name="connsiteY953" fmla="*/ 584387 h 2023348"/>
                <a:gd name="connsiteX954" fmla="*/ 1378344 w 3095424"/>
                <a:gd name="connsiteY954" fmla="*/ 530504 h 2023348"/>
                <a:gd name="connsiteX955" fmla="*/ 1307430 w 3095424"/>
                <a:gd name="connsiteY955" fmla="*/ 459581 h 2023348"/>
                <a:gd name="connsiteX956" fmla="*/ 1314164 w 3095424"/>
                <a:gd name="connsiteY956" fmla="*/ 466315 h 2023348"/>
                <a:gd name="connsiteX957" fmla="*/ 1260281 w 3095424"/>
                <a:gd name="connsiteY957" fmla="*/ 520198 h 2023348"/>
                <a:gd name="connsiteX958" fmla="*/ 1253547 w 3095424"/>
                <a:gd name="connsiteY958" fmla="*/ 513464 h 2023348"/>
                <a:gd name="connsiteX959" fmla="*/ 1307430 w 3095424"/>
                <a:gd name="connsiteY959" fmla="*/ 459581 h 2023348"/>
                <a:gd name="connsiteX960" fmla="*/ 1236497 w 3095424"/>
                <a:gd name="connsiteY960" fmla="*/ 388668 h 2023348"/>
                <a:gd name="connsiteX961" fmla="*/ 1243232 w 3095424"/>
                <a:gd name="connsiteY961" fmla="*/ 395402 h 2023348"/>
                <a:gd name="connsiteX962" fmla="*/ 1189349 w 3095424"/>
                <a:gd name="connsiteY962" fmla="*/ 449285 h 2023348"/>
                <a:gd name="connsiteX963" fmla="*/ 1182615 w 3095424"/>
                <a:gd name="connsiteY963" fmla="*/ 442551 h 2023348"/>
                <a:gd name="connsiteX964" fmla="*/ 1236497 w 3095424"/>
                <a:gd name="connsiteY964" fmla="*/ 388668 h 2023348"/>
                <a:gd name="connsiteX965" fmla="*/ 1165584 w 3095424"/>
                <a:gd name="connsiteY965" fmla="*/ 317744 h 2023348"/>
                <a:gd name="connsiteX966" fmla="*/ 1172318 w 3095424"/>
                <a:gd name="connsiteY966" fmla="*/ 324479 h 2023348"/>
                <a:gd name="connsiteX967" fmla="*/ 1118435 w 3095424"/>
                <a:gd name="connsiteY967" fmla="*/ 378362 h 2023348"/>
                <a:gd name="connsiteX968" fmla="*/ 1111701 w 3095424"/>
                <a:gd name="connsiteY968" fmla="*/ 371627 h 2023348"/>
                <a:gd name="connsiteX969" fmla="*/ 1165584 w 3095424"/>
                <a:gd name="connsiteY969" fmla="*/ 317744 h 2023348"/>
                <a:gd name="connsiteX970" fmla="*/ 1094670 w 3095424"/>
                <a:gd name="connsiteY970" fmla="*/ 246831 h 2023348"/>
                <a:gd name="connsiteX971" fmla="*/ 1101404 w 3095424"/>
                <a:gd name="connsiteY971" fmla="*/ 253565 h 2023348"/>
                <a:gd name="connsiteX972" fmla="*/ 1047521 w 3095424"/>
                <a:gd name="connsiteY972" fmla="*/ 307448 h 2023348"/>
                <a:gd name="connsiteX973" fmla="*/ 1040787 w 3095424"/>
                <a:gd name="connsiteY973" fmla="*/ 300714 h 2023348"/>
                <a:gd name="connsiteX974" fmla="*/ 1094670 w 3095424"/>
                <a:gd name="connsiteY974" fmla="*/ 246831 h 2023348"/>
                <a:gd name="connsiteX975" fmla="*/ 1023747 w 3095424"/>
                <a:gd name="connsiteY975" fmla="*/ 175917 h 2023348"/>
                <a:gd name="connsiteX976" fmla="*/ 1030481 w 3095424"/>
                <a:gd name="connsiteY976" fmla="*/ 182651 h 2023348"/>
                <a:gd name="connsiteX977" fmla="*/ 976598 w 3095424"/>
                <a:gd name="connsiteY977" fmla="*/ 236534 h 2023348"/>
                <a:gd name="connsiteX978" fmla="*/ 969864 w 3095424"/>
                <a:gd name="connsiteY978" fmla="*/ 229800 h 2023348"/>
                <a:gd name="connsiteX979" fmla="*/ 1023747 w 3095424"/>
                <a:gd name="connsiteY979" fmla="*/ 175917 h 2023348"/>
                <a:gd name="connsiteX980" fmla="*/ 952833 w 3095424"/>
                <a:gd name="connsiteY980" fmla="*/ 104994 h 2023348"/>
                <a:gd name="connsiteX981" fmla="*/ 959568 w 3095424"/>
                <a:gd name="connsiteY981" fmla="*/ 111728 h 2023348"/>
                <a:gd name="connsiteX982" fmla="*/ 905685 w 3095424"/>
                <a:gd name="connsiteY982" fmla="*/ 165611 h 2023348"/>
                <a:gd name="connsiteX983" fmla="*/ 898950 w 3095424"/>
                <a:gd name="connsiteY983" fmla="*/ 158877 h 2023348"/>
                <a:gd name="connsiteX984" fmla="*/ 952833 w 3095424"/>
                <a:gd name="connsiteY984" fmla="*/ 104994 h 2023348"/>
                <a:gd name="connsiteX985" fmla="*/ 881910 w 3095424"/>
                <a:gd name="connsiteY985" fmla="*/ 34071 h 2023348"/>
                <a:gd name="connsiteX986" fmla="*/ 888644 w 3095424"/>
                <a:gd name="connsiteY986" fmla="*/ 40805 h 2023348"/>
                <a:gd name="connsiteX987" fmla="*/ 834762 w 3095424"/>
                <a:gd name="connsiteY987" fmla="*/ 94688 h 2023348"/>
                <a:gd name="connsiteX988" fmla="*/ 828027 w 3095424"/>
                <a:gd name="connsiteY988" fmla="*/ 87954 h 2023348"/>
                <a:gd name="connsiteX989" fmla="*/ 881910 w 3095424"/>
                <a:gd name="connsiteY989" fmla="*/ 34071 h 2023348"/>
                <a:gd name="connsiteX990" fmla="*/ 845068 w 3095424"/>
                <a:gd name="connsiteY990" fmla="*/ 212750 h 2023348"/>
                <a:gd name="connsiteX991" fmla="*/ 851802 w 3095424"/>
                <a:gd name="connsiteY991" fmla="*/ 219485 h 2023348"/>
                <a:gd name="connsiteX992" fmla="*/ 797928 w 3095424"/>
                <a:gd name="connsiteY992" fmla="*/ 273368 h 2023348"/>
                <a:gd name="connsiteX993" fmla="*/ 791194 w 3095424"/>
                <a:gd name="connsiteY993" fmla="*/ 266633 h 2023348"/>
                <a:gd name="connsiteX994" fmla="*/ 845068 w 3095424"/>
                <a:gd name="connsiteY994" fmla="*/ 212750 h 2023348"/>
                <a:gd name="connsiteX995" fmla="*/ 774144 w 3095424"/>
                <a:gd name="connsiteY995" fmla="*/ 141837 h 2023348"/>
                <a:gd name="connsiteX996" fmla="*/ 780879 w 3095424"/>
                <a:gd name="connsiteY996" fmla="*/ 148571 h 2023348"/>
                <a:gd name="connsiteX997" fmla="*/ 726996 w 3095424"/>
                <a:gd name="connsiteY997" fmla="*/ 202454 h 2023348"/>
                <a:gd name="connsiteX998" fmla="*/ 720262 w 3095424"/>
                <a:gd name="connsiteY998" fmla="*/ 195720 h 2023348"/>
                <a:gd name="connsiteX999" fmla="*/ 774144 w 3095424"/>
                <a:gd name="connsiteY999" fmla="*/ 141837 h 2023348"/>
                <a:gd name="connsiteX1000" fmla="*/ 703221 w 3095424"/>
                <a:gd name="connsiteY1000" fmla="*/ 70923 h 2023348"/>
                <a:gd name="connsiteX1001" fmla="*/ 709955 w 3095424"/>
                <a:gd name="connsiteY1001" fmla="*/ 77657 h 2023348"/>
                <a:gd name="connsiteX1002" fmla="*/ 656082 w 3095424"/>
                <a:gd name="connsiteY1002" fmla="*/ 131540 h 2023348"/>
                <a:gd name="connsiteX1003" fmla="*/ 649348 w 3095424"/>
                <a:gd name="connsiteY1003" fmla="*/ 124806 h 2023348"/>
                <a:gd name="connsiteX1004" fmla="*/ 703221 w 3095424"/>
                <a:gd name="connsiteY1004" fmla="*/ 70923 h 2023348"/>
                <a:gd name="connsiteX1005" fmla="*/ 632308 w 3095424"/>
                <a:gd name="connsiteY1005" fmla="*/ 0 h 2023348"/>
                <a:gd name="connsiteX1006" fmla="*/ 639042 w 3095424"/>
                <a:gd name="connsiteY1006" fmla="*/ 6734 h 2023348"/>
                <a:gd name="connsiteX1007" fmla="*/ 585168 w 3095424"/>
                <a:gd name="connsiteY1007" fmla="*/ 60617 h 2023348"/>
                <a:gd name="connsiteX1008" fmla="*/ 578434 w 3095424"/>
                <a:gd name="connsiteY1008" fmla="*/ 53883 h 2023348"/>
                <a:gd name="connsiteX1009" fmla="*/ 632308 w 3095424"/>
                <a:gd name="connsiteY1009" fmla="*/ 0 h 2023348"/>
                <a:gd name="connsiteX1010" fmla="*/ 595455 w 3095424"/>
                <a:gd name="connsiteY1010" fmla="*/ 178680 h 2023348"/>
                <a:gd name="connsiteX1011" fmla="*/ 602190 w 3095424"/>
                <a:gd name="connsiteY1011" fmla="*/ 185414 h 2023348"/>
                <a:gd name="connsiteX1012" fmla="*/ 548316 w 3095424"/>
                <a:gd name="connsiteY1012" fmla="*/ 239297 h 2023348"/>
                <a:gd name="connsiteX1013" fmla="*/ 541582 w 3095424"/>
                <a:gd name="connsiteY1013" fmla="*/ 232562 h 2023348"/>
                <a:gd name="connsiteX1014" fmla="*/ 595455 w 3095424"/>
                <a:gd name="connsiteY1014" fmla="*/ 178680 h 2023348"/>
                <a:gd name="connsiteX1015" fmla="*/ 524542 w 3095424"/>
                <a:gd name="connsiteY1015" fmla="*/ 107766 h 2023348"/>
                <a:gd name="connsiteX1016" fmla="*/ 531276 w 3095424"/>
                <a:gd name="connsiteY1016" fmla="*/ 114500 h 2023348"/>
                <a:gd name="connsiteX1017" fmla="*/ 477402 w 3095424"/>
                <a:gd name="connsiteY1017" fmla="*/ 168383 h 2023348"/>
                <a:gd name="connsiteX1018" fmla="*/ 470668 w 3095424"/>
                <a:gd name="connsiteY1018" fmla="*/ 161649 h 2023348"/>
                <a:gd name="connsiteX1019" fmla="*/ 524542 w 3095424"/>
                <a:gd name="connsiteY1019" fmla="*/ 107766 h 2023348"/>
                <a:gd name="connsiteX1020" fmla="*/ 487699 w 3095424"/>
                <a:gd name="connsiteY1020" fmla="*/ 286445 h 2023348"/>
                <a:gd name="connsiteX1021" fmla="*/ 494433 w 3095424"/>
                <a:gd name="connsiteY1021" fmla="*/ 293180 h 2023348"/>
                <a:gd name="connsiteX1022" fmla="*/ 440550 w 3095424"/>
                <a:gd name="connsiteY1022" fmla="*/ 347062 h 2023348"/>
                <a:gd name="connsiteX1023" fmla="*/ 433816 w 3095424"/>
                <a:gd name="connsiteY1023" fmla="*/ 340328 h 2023348"/>
                <a:gd name="connsiteX1024" fmla="*/ 487699 w 3095424"/>
                <a:gd name="connsiteY1024" fmla="*/ 286445 h 2023348"/>
                <a:gd name="connsiteX1025" fmla="*/ 416785 w 3095424"/>
                <a:gd name="connsiteY1025" fmla="*/ 215522 h 2023348"/>
                <a:gd name="connsiteX1026" fmla="*/ 423520 w 3095424"/>
                <a:gd name="connsiteY1026" fmla="*/ 222256 h 2023348"/>
                <a:gd name="connsiteX1027" fmla="*/ 369637 w 3095424"/>
                <a:gd name="connsiteY1027" fmla="*/ 276139 h 2023348"/>
                <a:gd name="connsiteX1028" fmla="*/ 362903 w 3095424"/>
                <a:gd name="connsiteY1028" fmla="*/ 269405 h 2023348"/>
                <a:gd name="connsiteX1029" fmla="*/ 416785 w 3095424"/>
                <a:gd name="connsiteY1029" fmla="*/ 215522 h 2023348"/>
                <a:gd name="connsiteX1030" fmla="*/ 345862 w 3095424"/>
                <a:gd name="connsiteY1030" fmla="*/ 144609 h 2023348"/>
                <a:gd name="connsiteX1031" fmla="*/ 352596 w 3095424"/>
                <a:gd name="connsiteY1031" fmla="*/ 151343 h 2023348"/>
                <a:gd name="connsiteX1032" fmla="*/ 298714 w 3095424"/>
                <a:gd name="connsiteY1032" fmla="*/ 205226 h 2023348"/>
                <a:gd name="connsiteX1033" fmla="*/ 291979 w 3095424"/>
                <a:gd name="connsiteY1033" fmla="*/ 198492 h 2023348"/>
                <a:gd name="connsiteX1034" fmla="*/ 345862 w 3095424"/>
                <a:gd name="connsiteY1034" fmla="*/ 144609 h 2023348"/>
                <a:gd name="connsiteX1035" fmla="*/ 309020 w 3095424"/>
                <a:gd name="connsiteY1035" fmla="*/ 323288 h 2023348"/>
                <a:gd name="connsiteX1036" fmla="*/ 315754 w 3095424"/>
                <a:gd name="connsiteY1036" fmla="*/ 330022 h 2023348"/>
                <a:gd name="connsiteX1037" fmla="*/ 261871 w 3095424"/>
                <a:gd name="connsiteY1037" fmla="*/ 383905 h 2023348"/>
                <a:gd name="connsiteX1038" fmla="*/ 255137 w 3095424"/>
                <a:gd name="connsiteY1038" fmla="*/ 377171 h 2023348"/>
                <a:gd name="connsiteX1039" fmla="*/ 309020 w 3095424"/>
                <a:gd name="connsiteY1039" fmla="*/ 323288 h 2023348"/>
                <a:gd name="connsiteX1040" fmla="*/ 238106 w 3095424"/>
                <a:gd name="connsiteY1040" fmla="*/ 252365 h 2023348"/>
                <a:gd name="connsiteX1041" fmla="*/ 244840 w 3095424"/>
                <a:gd name="connsiteY1041" fmla="*/ 259099 h 2023348"/>
                <a:gd name="connsiteX1042" fmla="*/ 190957 w 3095424"/>
                <a:gd name="connsiteY1042" fmla="*/ 312982 h 2023348"/>
                <a:gd name="connsiteX1043" fmla="*/ 184223 w 3095424"/>
                <a:gd name="connsiteY1043" fmla="*/ 306248 h 2023348"/>
                <a:gd name="connsiteX1044" fmla="*/ 238106 w 3095424"/>
                <a:gd name="connsiteY1044" fmla="*/ 252365 h 2023348"/>
                <a:gd name="connsiteX1045" fmla="*/ 201263 w 3095424"/>
                <a:gd name="connsiteY1045" fmla="*/ 431054 h 2023348"/>
                <a:gd name="connsiteX1046" fmla="*/ 207997 w 3095424"/>
                <a:gd name="connsiteY1046" fmla="*/ 437788 h 2023348"/>
                <a:gd name="connsiteX1047" fmla="*/ 154115 w 3095424"/>
                <a:gd name="connsiteY1047" fmla="*/ 491671 h 2023348"/>
                <a:gd name="connsiteX1048" fmla="*/ 147380 w 3095424"/>
                <a:gd name="connsiteY1048" fmla="*/ 484937 h 2023348"/>
                <a:gd name="connsiteX1049" fmla="*/ 201263 w 3095424"/>
                <a:gd name="connsiteY1049" fmla="*/ 431054 h 2023348"/>
                <a:gd name="connsiteX1050" fmla="*/ 164411 w 3095424"/>
                <a:gd name="connsiteY1050" fmla="*/ 609733 h 2023348"/>
                <a:gd name="connsiteX1051" fmla="*/ 171145 w 3095424"/>
                <a:gd name="connsiteY1051" fmla="*/ 616468 h 2023348"/>
                <a:gd name="connsiteX1052" fmla="*/ 117272 w 3095424"/>
                <a:gd name="connsiteY1052" fmla="*/ 670351 h 2023348"/>
                <a:gd name="connsiteX1053" fmla="*/ 110538 w 3095424"/>
                <a:gd name="connsiteY1053" fmla="*/ 663616 h 2023348"/>
                <a:gd name="connsiteX1054" fmla="*/ 164411 w 3095424"/>
                <a:gd name="connsiteY1054" fmla="*/ 609733 h 2023348"/>
                <a:gd name="connsiteX1055" fmla="*/ 93488 w 3095424"/>
                <a:gd name="connsiteY1055" fmla="*/ 538810 h 2023348"/>
                <a:gd name="connsiteX1056" fmla="*/ 100222 w 3095424"/>
                <a:gd name="connsiteY1056" fmla="*/ 545544 h 2023348"/>
                <a:gd name="connsiteX1057" fmla="*/ 46349 w 3095424"/>
                <a:gd name="connsiteY1057" fmla="*/ 599427 h 2023348"/>
                <a:gd name="connsiteX1058" fmla="*/ 39614 w 3095424"/>
                <a:gd name="connsiteY1058" fmla="*/ 592693 h 2023348"/>
                <a:gd name="connsiteX1059" fmla="*/ 93488 w 3095424"/>
                <a:gd name="connsiteY1059" fmla="*/ 538810 h 2023348"/>
                <a:gd name="connsiteX1060" fmla="*/ 9496 w 3095424"/>
                <a:gd name="connsiteY1060" fmla="*/ 778116 h 2023348"/>
                <a:gd name="connsiteX1061" fmla="*/ 2762 w 3095424"/>
                <a:gd name="connsiteY1061" fmla="*/ 771382 h 2023348"/>
                <a:gd name="connsiteX1062" fmla="*/ 56645 w 3095424"/>
                <a:gd name="connsiteY1062" fmla="*/ 717499 h 2023348"/>
                <a:gd name="connsiteX1063" fmla="*/ 63379 w 3095424"/>
                <a:gd name="connsiteY1063" fmla="*/ 724233 h 2023348"/>
                <a:gd name="connsiteX1064" fmla="*/ 9496 w 3095424"/>
                <a:gd name="connsiteY1064" fmla="*/ 778116 h 2023348"/>
                <a:gd name="connsiteX1065" fmla="*/ 6734 w 3095424"/>
                <a:gd name="connsiteY1065" fmla="*/ 1206399 h 2023348"/>
                <a:gd name="connsiteX1066" fmla="*/ 0 w 3095424"/>
                <a:gd name="connsiteY1066" fmla="*/ 1199664 h 2023348"/>
                <a:gd name="connsiteX1067" fmla="*/ 53883 w 3095424"/>
                <a:gd name="connsiteY1067" fmla="*/ 1145781 h 2023348"/>
                <a:gd name="connsiteX1068" fmla="*/ 60617 w 3095424"/>
                <a:gd name="connsiteY1068" fmla="*/ 1152516 h 2023348"/>
                <a:gd name="connsiteX1069" fmla="*/ 6734 w 3095424"/>
                <a:gd name="connsiteY1069" fmla="*/ 1206399 h 2023348"/>
                <a:gd name="connsiteX1070" fmla="*/ 77648 w 3095424"/>
                <a:gd name="connsiteY1070" fmla="*/ 1277312 h 2023348"/>
                <a:gd name="connsiteX1071" fmla="*/ 70914 w 3095424"/>
                <a:gd name="connsiteY1071" fmla="*/ 1270578 h 2023348"/>
                <a:gd name="connsiteX1072" fmla="*/ 124797 w 3095424"/>
                <a:gd name="connsiteY1072" fmla="*/ 1216695 h 2023348"/>
                <a:gd name="connsiteX1073" fmla="*/ 131531 w 3095424"/>
                <a:gd name="connsiteY1073" fmla="*/ 1223429 h 2023348"/>
                <a:gd name="connsiteX1074" fmla="*/ 77648 w 3095424"/>
                <a:gd name="connsiteY1074" fmla="*/ 1277312 h 2023348"/>
                <a:gd name="connsiteX1075" fmla="*/ 111719 w 3095424"/>
                <a:gd name="connsiteY1075" fmla="*/ 1526915 h 2023348"/>
                <a:gd name="connsiteX1076" fmla="*/ 104985 w 3095424"/>
                <a:gd name="connsiteY1076" fmla="*/ 1520181 h 2023348"/>
                <a:gd name="connsiteX1077" fmla="*/ 158858 w 3095424"/>
                <a:gd name="connsiteY1077" fmla="*/ 1466298 h 2023348"/>
                <a:gd name="connsiteX1078" fmla="*/ 165592 w 3095424"/>
                <a:gd name="connsiteY1078" fmla="*/ 1473032 h 2023348"/>
                <a:gd name="connsiteX1079" fmla="*/ 111719 w 3095424"/>
                <a:gd name="connsiteY1079" fmla="*/ 1526915 h 2023348"/>
                <a:gd name="connsiteX1080" fmla="*/ 182651 w 3095424"/>
                <a:gd name="connsiteY1080" fmla="*/ 1597838 h 2023348"/>
                <a:gd name="connsiteX1081" fmla="*/ 175917 w 3095424"/>
                <a:gd name="connsiteY1081" fmla="*/ 1591104 h 2023348"/>
                <a:gd name="connsiteX1082" fmla="*/ 229791 w 3095424"/>
                <a:gd name="connsiteY1082" fmla="*/ 1537221 h 2023348"/>
                <a:gd name="connsiteX1083" fmla="*/ 236525 w 3095424"/>
                <a:gd name="connsiteY1083" fmla="*/ 1543955 h 2023348"/>
                <a:gd name="connsiteX1084" fmla="*/ 182651 w 3095424"/>
                <a:gd name="connsiteY1084" fmla="*/ 1597838 h 2023348"/>
                <a:gd name="connsiteX1085" fmla="*/ 253565 w 3095424"/>
                <a:gd name="connsiteY1085" fmla="*/ 1668752 h 2023348"/>
                <a:gd name="connsiteX1086" fmla="*/ 246831 w 3095424"/>
                <a:gd name="connsiteY1086" fmla="*/ 1662017 h 2023348"/>
                <a:gd name="connsiteX1087" fmla="*/ 300704 w 3095424"/>
                <a:gd name="connsiteY1087" fmla="*/ 1608134 h 2023348"/>
                <a:gd name="connsiteX1088" fmla="*/ 307438 w 3095424"/>
                <a:gd name="connsiteY1088" fmla="*/ 1614868 h 2023348"/>
                <a:gd name="connsiteX1089" fmla="*/ 253565 w 3095424"/>
                <a:gd name="connsiteY1089" fmla="*/ 1668752 h 2023348"/>
                <a:gd name="connsiteX1090" fmla="*/ 324479 w 3095424"/>
                <a:gd name="connsiteY1090" fmla="*/ 1739675 h 2023348"/>
                <a:gd name="connsiteX1091" fmla="*/ 317744 w 3095424"/>
                <a:gd name="connsiteY1091" fmla="*/ 1732940 h 2023348"/>
                <a:gd name="connsiteX1092" fmla="*/ 371618 w 3095424"/>
                <a:gd name="connsiteY1092" fmla="*/ 1679058 h 2023348"/>
                <a:gd name="connsiteX1093" fmla="*/ 378352 w 3095424"/>
                <a:gd name="connsiteY1093" fmla="*/ 1685792 h 2023348"/>
                <a:gd name="connsiteX1094" fmla="*/ 324479 w 3095424"/>
                <a:gd name="connsiteY1094" fmla="*/ 1739675 h 2023348"/>
                <a:gd name="connsiteX1095" fmla="*/ 395402 w 3095424"/>
                <a:gd name="connsiteY1095" fmla="*/ 1810588 h 2023348"/>
                <a:gd name="connsiteX1096" fmla="*/ 388668 w 3095424"/>
                <a:gd name="connsiteY1096" fmla="*/ 1803854 h 2023348"/>
                <a:gd name="connsiteX1097" fmla="*/ 442541 w 3095424"/>
                <a:gd name="connsiteY1097" fmla="*/ 1749971 h 2023348"/>
                <a:gd name="connsiteX1098" fmla="*/ 449275 w 3095424"/>
                <a:gd name="connsiteY1098" fmla="*/ 1756705 h 2023348"/>
                <a:gd name="connsiteX1099" fmla="*/ 395402 w 3095424"/>
                <a:gd name="connsiteY1099" fmla="*/ 1810588 h 2023348"/>
                <a:gd name="connsiteX1100" fmla="*/ 466325 w 3095424"/>
                <a:gd name="connsiteY1100" fmla="*/ 1881502 h 2023348"/>
                <a:gd name="connsiteX1101" fmla="*/ 459591 w 3095424"/>
                <a:gd name="connsiteY1101" fmla="*/ 1874768 h 2023348"/>
                <a:gd name="connsiteX1102" fmla="*/ 513464 w 3095424"/>
                <a:gd name="connsiteY1102" fmla="*/ 1820885 h 2023348"/>
                <a:gd name="connsiteX1103" fmla="*/ 520198 w 3095424"/>
                <a:gd name="connsiteY1103" fmla="*/ 1827619 h 2023348"/>
                <a:gd name="connsiteX1104" fmla="*/ 466325 w 3095424"/>
                <a:gd name="connsiteY1104" fmla="*/ 1881502 h 2023348"/>
                <a:gd name="connsiteX1105" fmla="*/ 537239 w 3095424"/>
                <a:gd name="connsiteY1105" fmla="*/ 1952425 h 2023348"/>
                <a:gd name="connsiteX1106" fmla="*/ 530504 w 3095424"/>
                <a:gd name="connsiteY1106" fmla="*/ 1945691 h 2023348"/>
                <a:gd name="connsiteX1107" fmla="*/ 584378 w 3095424"/>
                <a:gd name="connsiteY1107" fmla="*/ 1891808 h 2023348"/>
                <a:gd name="connsiteX1108" fmla="*/ 591112 w 3095424"/>
                <a:gd name="connsiteY1108" fmla="*/ 1898542 h 2023348"/>
                <a:gd name="connsiteX1109" fmla="*/ 537239 w 3095424"/>
                <a:gd name="connsiteY1109" fmla="*/ 1952425 h 2023348"/>
                <a:gd name="connsiteX1110" fmla="*/ 608152 w 3095424"/>
                <a:gd name="connsiteY1110" fmla="*/ 2023348 h 2023348"/>
                <a:gd name="connsiteX1111" fmla="*/ 601418 w 3095424"/>
                <a:gd name="connsiteY1111" fmla="*/ 2016614 h 2023348"/>
                <a:gd name="connsiteX1112" fmla="*/ 655291 w 3095424"/>
                <a:gd name="connsiteY1112" fmla="*/ 1962731 h 2023348"/>
                <a:gd name="connsiteX1113" fmla="*/ 662026 w 3095424"/>
                <a:gd name="connsiteY1113" fmla="*/ 1969465 h 2023348"/>
                <a:gd name="connsiteX1114" fmla="*/ 608152 w 3095424"/>
                <a:gd name="connsiteY1114" fmla="*/ 2023348 h 2023348"/>
                <a:gd name="connsiteX1115" fmla="*/ 645004 w 3095424"/>
                <a:gd name="connsiteY1115" fmla="*/ 1844659 h 2023348"/>
                <a:gd name="connsiteX1116" fmla="*/ 638270 w 3095424"/>
                <a:gd name="connsiteY1116" fmla="*/ 1837925 h 2023348"/>
                <a:gd name="connsiteX1117" fmla="*/ 692153 w 3095424"/>
                <a:gd name="connsiteY1117" fmla="*/ 1784042 h 2023348"/>
                <a:gd name="connsiteX1118" fmla="*/ 698887 w 3095424"/>
                <a:gd name="connsiteY1118" fmla="*/ 1790776 h 2023348"/>
                <a:gd name="connsiteX1119" fmla="*/ 645004 w 3095424"/>
                <a:gd name="connsiteY1119" fmla="*/ 1844659 h 2023348"/>
                <a:gd name="connsiteX1120" fmla="*/ 715918 w 3095424"/>
                <a:gd name="connsiteY1120" fmla="*/ 1915582 h 2023348"/>
                <a:gd name="connsiteX1121" fmla="*/ 709184 w 3095424"/>
                <a:gd name="connsiteY1121" fmla="*/ 1908848 h 2023348"/>
                <a:gd name="connsiteX1122" fmla="*/ 763067 w 3095424"/>
                <a:gd name="connsiteY1122" fmla="*/ 1854965 h 2023348"/>
                <a:gd name="connsiteX1123" fmla="*/ 769801 w 3095424"/>
                <a:gd name="connsiteY1123" fmla="*/ 1861699 h 2023348"/>
                <a:gd name="connsiteX1124" fmla="*/ 715918 w 3095424"/>
                <a:gd name="connsiteY1124" fmla="*/ 1915582 h 2023348"/>
                <a:gd name="connsiteX1125" fmla="*/ 786832 w 3095424"/>
                <a:gd name="connsiteY1125" fmla="*/ 1986496 h 2023348"/>
                <a:gd name="connsiteX1126" fmla="*/ 780098 w 3095424"/>
                <a:gd name="connsiteY1126" fmla="*/ 1979762 h 2023348"/>
                <a:gd name="connsiteX1127" fmla="*/ 833980 w 3095424"/>
                <a:gd name="connsiteY1127" fmla="*/ 1925879 h 2023348"/>
                <a:gd name="connsiteX1128" fmla="*/ 840715 w 3095424"/>
                <a:gd name="connsiteY1128" fmla="*/ 1932613 h 2023348"/>
                <a:gd name="connsiteX1129" fmla="*/ 786832 w 3095424"/>
                <a:gd name="connsiteY1129" fmla="*/ 1986496 h 2023348"/>
                <a:gd name="connsiteX1130" fmla="*/ 823674 w 3095424"/>
                <a:gd name="connsiteY1130" fmla="*/ 1807817 h 2023348"/>
                <a:gd name="connsiteX1131" fmla="*/ 816940 w 3095424"/>
                <a:gd name="connsiteY1131" fmla="*/ 1801082 h 2023348"/>
                <a:gd name="connsiteX1132" fmla="*/ 870823 w 3095424"/>
                <a:gd name="connsiteY1132" fmla="*/ 1747199 h 2023348"/>
                <a:gd name="connsiteX1133" fmla="*/ 877557 w 3095424"/>
                <a:gd name="connsiteY1133" fmla="*/ 1753934 h 2023348"/>
                <a:gd name="connsiteX1134" fmla="*/ 823674 w 3095424"/>
                <a:gd name="connsiteY1134" fmla="*/ 1807817 h 2023348"/>
                <a:gd name="connsiteX1135" fmla="*/ 894598 w 3095424"/>
                <a:gd name="connsiteY1135" fmla="*/ 1878740 h 2023348"/>
                <a:gd name="connsiteX1136" fmla="*/ 887863 w 3095424"/>
                <a:gd name="connsiteY1136" fmla="*/ 1872005 h 2023348"/>
                <a:gd name="connsiteX1137" fmla="*/ 941746 w 3095424"/>
                <a:gd name="connsiteY1137" fmla="*/ 1818123 h 2023348"/>
                <a:gd name="connsiteX1138" fmla="*/ 948480 w 3095424"/>
                <a:gd name="connsiteY1138" fmla="*/ 1824857 h 2023348"/>
                <a:gd name="connsiteX1139" fmla="*/ 894598 w 3095424"/>
                <a:gd name="connsiteY1139" fmla="*/ 1878740 h 2023348"/>
                <a:gd name="connsiteX1140" fmla="*/ 965511 w 3095424"/>
                <a:gd name="connsiteY1140" fmla="*/ 1949653 h 2023348"/>
                <a:gd name="connsiteX1141" fmla="*/ 958777 w 3095424"/>
                <a:gd name="connsiteY1141" fmla="*/ 1942919 h 2023348"/>
                <a:gd name="connsiteX1142" fmla="*/ 1012660 w 3095424"/>
                <a:gd name="connsiteY1142" fmla="*/ 1889036 h 2023348"/>
                <a:gd name="connsiteX1143" fmla="*/ 1019394 w 3095424"/>
                <a:gd name="connsiteY1143" fmla="*/ 1895770 h 2023348"/>
                <a:gd name="connsiteX1144" fmla="*/ 965511 w 3095424"/>
                <a:gd name="connsiteY1144" fmla="*/ 1949653 h 2023348"/>
                <a:gd name="connsiteX1145" fmla="*/ 1002354 w 3095424"/>
                <a:gd name="connsiteY1145" fmla="*/ 1770974 h 2023348"/>
                <a:gd name="connsiteX1146" fmla="*/ 995620 w 3095424"/>
                <a:gd name="connsiteY1146" fmla="*/ 1764240 h 2023348"/>
                <a:gd name="connsiteX1147" fmla="*/ 1049503 w 3095424"/>
                <a:gd name="connsiteY1147" fmla="*/ 1710357 h 2023348"/>
                <a:gd name="connsiteX1148" fmla="*/ 1056237 w 3095424"/>
                <a:gd name="connsiteY1148" fmla="*/ 1717091 h 2023348"/>
                <a:gd name="connsiteX1149" fmla="*/ 1002354 w 3095424"/>
                <a:gd name="connsiteY1149" fmla="*/ 1770974 h 2023348"/>
                <a:gd name="connsiteX1150" fmla="*/ 1073277 w 3095424"/>
                <a:gd name="connsiteY1150" fmla="*/ 1841887 h 2023348"/>
                <a:gd name="connsiteX1151" fmla="*/ 1066543 w 3095424"/>
                <a:gd name="connsiteY1151" fmla="*/ 1835153 h 2023348"/>
                <a:gd name="connsiteX1152" fmla="*/ 1120416 w 3095424"/>
                <a:gd name="connsiteY1152" fmla="*/ 1781270 h 2023348"/>
                <a:gd name="connsiteX1153" fmla="*/ 1127150 w 3095424"/>
                <a:gd name="connsiteY1153" fmla="*/ 1788004 h 2023348"/>
                <a:gd name="connsiteX1154" fmla="*/ 1073277 w 3095424"/>
                <a:gd name="connsiteY1154" fmla="*/ 1841887 h 2023348"/>
                <a:gd name="connsiteX1155" fmla="*/ 1144200 w 3095424"/>
                <a:gd name="connsiteY1155" fmla="*/ 1912810 h 2023348"/>
                <a:gd name="connsiteX1156" fmla="*/ 1137466 w 3095424"/>
                <a:gd name="connsiteY1156" fmla="*/ 1906076 h 2023348"/>
                <a:gd name="connsiteX1157" fmla="*/ 1191349 w 3095424"/>
                <a:gd name="connsiteY1157" fmla="*/ 1852194 h 2023348"/>
                <a:gd name="connsiteX1158" fmla="*/ 1198083 w 3095424"/>
                <a:gd name="connsiteY1158" fmla="*/ 1858928 h 2023348"/>
                <a:gd name="connsiteX1159" fmla="*/ 1144200 w 3095424"/>
                <a:gd name="connsiteY1159" fmla="*/ 1912810 h 2023348"/>
                <a:gd name="connsiteX1160" fmla="*/ 1181043 w 3095424"/>
                <a:gd name="connsiteY1160" fmla="*/ 1734131 h 2023348"/>
                <a:gd name="connsiteX1161" fmla="*/ 1174309 w 3095424"/>
                <a:gd name="connsiteY1161" fmla="*/ 1727397 h 2023348"/>
                <a:gd name="connsiteX1162" fmla="*/ 1228182 w 3095424"/>
                <a:gd name="connsiteY1162" fmla="*/ 1673514 h 2023348"/>
                <a:gd name="connsiteX1163" fmla="*/ 1234916 w 3095424"/>
                <a:gd name="connsiteY1163" fmla="*/ 1680248 h 2023348"/>
                <a:gd name="connsiteX1164" fmla="*/ 1181043 w 3095424"/>
                <a:gd name="connsiteY1164" fmla="*/ 1734131 h 2023348"/>
                <a:gd name="connsiteX1165" fmla="*/ 1251966 w 3095424"/>
                <a:gd name="connsiteY1165" fmla="*/ 1805054 h 2023348"/>
                <a:gd name="connsiteX1166" fmla="*/ 1245232 w 3095424"/>
                <a:gd name="connsiteY1166" fmla="*/ 1798320 h 2023348"/>
                <a:gd name="connsiteX1167" fmla="*/ 1299105 w 3095424"/>
                <a:gd name="connsiteY1167" fmla="*/ 1744437 h 2023348"/>
                <a:gd name="connsiteX1168" fmla="*/ 1305839 w 3095424"/>
                <a:gd name="connsiteY1168" fmla="*/ 1751171 h 2023348"/>
                <a:gd name="connsiteX1169" fmla="*/ 1251966 w 3095424"/>
                <a:gd name="connsiteY1169" fmla="*/ 1805054 h 2023348"/>
                <a:gd name="connsiteX1170" fmla="*/ 1288799 w 3095424"/>
                <a:gd name="connsiteY1170" fmla="*/ 1626365 h 2023348"/>
                <a:gd name="connsiteX1171" fmla="*/ 1282065 w 3095424"/>
                <a:gd name="connsiteY1171" fmla="*/ 1619631 h 2023348"/>
                <a:gd name="connsiteX1172" fmla="*/ 1335948 w 3095424"/>
                <a:gd name="connsiteY1172" fmla="*/ 1565748 h 2023348"/>
                <a:gd name="connsiteX1173" fmla="*/ 1342682 w 3095424"/>
                <a:gd name="connsiteY1173" fmla="*/ 1572482 h 2023348"/>
                <a:gd name="connsiteX1174" fmla="*/ 1288799 w 3095424"/>
                <a:gd name="connsiteY1174" fmla="*/ 1626365 h 2023348"/>
                <a:gd name="connsiteX1175" fmla="*/ 1325651 w 3095424"/>
                <a:gd name="connsiteY1175" fmla="*/ 1447686 h 2023348"/>
                <a:gd name="connsiteX1176" fmla="*/ 1318917 w 3095424"/>
                <a:gd name="connsiteY1176" fmla="*/ 1440952 h 2023348"/>
                <a:gd name="connsiteX1177" fmla="*/ 1372800 w 3095424"/>
                <a:gd name="connsiteY1177" fmla="*/ 1387069 h 2023348"/>
                <a:gd name="connsiteX1178" fmla="*/ 1379534 w 3095424"/>
                <a:gd name="connsiteY1178" fmla="*/ 1393803 h 2023348"/>
                <a:gd name="connsiteX1179" fmla="*/ 1325651 w 3095424"/>
                <a:gd name="connsiteY1179" fmla="*/ 1447686 h 2023348"/>
                <a:gd name="connsiteX1180" fmla="*/ 1362494 w 3095424"/>
                <a:gd name="connsiteY1180" fmla="*/ 1268997 h 2023348"/>
                <a:gd name="connsiteX1181" fmla="*/ 1355760 w 3095424"/>
                <a:gd name="connsiteY1181" fmla="*/ 1262263 h 2023348"/>
                <a:gd name="connsiteX1182" fmla="*/ 1409643 w 3095424"/>
                <a:gd name="connsiteY1182" fmla="*/ 1208380 h 2023348"/>
                <a:gd name="connsiteX1183" fmla="*/ 1416377 w 3095424"/>
                <a:gd name="connsiteY1183" fmla="*/ 1215114 h 2023348"/>
                <a:gd name="connsiteX1184" fmla="*/ 1362494 w 3095424"/>
                <a:gd name="connsiteY1184" fmla="*/ 1268997 h 2023348"/>
                <a:gd name="connsiteX1185" fmla="*/ 1396565 w 3095424"/>
                <a:gd name="connsiteY1185" fmla="*/ 1518599 h 2023348"/>
                <a:gd name="connsiteX1186" fmla="*/ 1389831 w 3095424"/>
                <a:gd name="connsiteY1186" fmla="*/ 1511865 h 2023348"/>
                <a:gd name="connsiteX1187" fmla="*/ 1443714 w 3095424"/>
                <a:gd name="connsiteY1187" fmla="*/ 1457982 h 2023348"/>
                <a:gd name="connsiteX1188" fmla="*/ 1450448 w 3095424"/>
                <a:gd name="connsiteY1188" fmla="*/ 1464716 h 2023348"/>
                <a:gd name="connsiteX1189" fmla="*/ 1396565 w 3095424"/>
                <a:gd name="connsiteY1189" fmla="*/ 1518599 h 2023348"/>
                <a:gd name="connsiteX1190" fmla="*/ 1433408 w 3095424"/>
                <a:gd name="connsiteY1190" fmla="*/ 1339920 h 2023348"/>
                <a:gd name="connsiteX1191" fmla="*/ 1426674 w 3095424"/>
                <a:gd name="connsiteY1191" fmla="*/ 1333186 h 2023348"/>
                <a:gd name="connsiteX1192" fmla="*/ 1480557 w 3095424"/>
                <a:gd name="connsiteY1192" fmla="*/ 1279303 h 2023348"/>
                <a:gd name="connsiteX1193" fmla="*/ 1487291 w 3095424"/>
                <a:gd name="connsiteY1193" fmla="*/ 1286037 h 2023348"/>
                <a:gd name="connsiteX1194" fmla="*/ 1433408 w 3095424"/>
                <a:gd name="connsiteY1194" fmla="*/ 1339920 h 2023348"/>
                <a:gd name="connsiteX1195" fmla="*/ 1504331 w 3095424"/>
                <a:gd name="connsiteY1195" fmla="*/ 1410843 h 2023348"/>
                <a:gd name="connsiteX1196" fmla="*/ 1497597 w 3095424"/>
                <a:gd name="connsiteY1196" fmla="*/ 1404109 h 2023348"/>
                <a:gd name="connsiteX1197" fmla="*/ 1551470 w 3095424"/>
                <a:gd name="connsiteY1197" fmla="*/ 1350226 h 2023348"/>
                <a:gd name="connsiteX1198" fmla="*/ 1558204 w 3095424"/>
                <a:gd name="connsiteY1198" fmla="*/ 1356960 h 2023348"/>
                <a:gd name="connsiteX1199" fmla="*/ 1504331 w 3095424"/>
                <a:gd name="connsiteY1199" fmla="*/ 1410843 h 2023348"/>
                <a:gd name="connsiteX1200" fmla="*/ 1541183 w 3095424"/>
                <a:gd name="connsiteY1200" fmla="*/ 1232164 h 2023348"/>
                <a:gd name="connsiteX1201" fmla="*/ 1534449 w 3095424"/>
                <a:gd name="connsiteY1201" fmla="*/ 1225429 h 2023348"/>
                <a:gd name="connsiteX1202" fmla="*/ 1588322 w 3095424"/>
                <a:gd name="connsiteY1202" fmla="*/ 1171546 h 2023348"/>
                <a:gd name="connsiteX1203" fmla="*/ 1595057 w 3095424"/>
                <a:gd name="connsiteY1203" fmla="*/ 1178281 h 2023348"/>
                <a:gd name="connsiteX1204" fmla="*/ 1541183 w 3095424"/>
                <a:gd name="connsiteY1204" fmla="*/ 1232164 h 2023348"/>
                <a:gd name="connsiteX1205" fmla="*/ 1612097 w 3095424"/>
                <a:gd name="connsiteY1205" fmla="*/ 1303077 h 2023348"/>
                <a:gd name="connsiteX1206" fmla="*/ 1605363 w 3095424"/>
                <a:gd name="connsiteY1206" fmla="*/ 1296343 h 2023348"/>
                <a:gd name="connsiteX1207" fmla="*/ 1659236 w 3095424"/>
                <a:gd name="connsiteY1207" fmla="*/ 1242460 h 2023348"/>
                <a:gd name="connsiteX1208" fmla="*/ 1665970 w 3095424"/>
                <a:gd name="connsiteY1208" fmla="*/ 1249194 h 2023348"/>
                <a:gd name="connsiteX1209" fmla="*/ 1612097 w 3095424"/>
                <a:gd name="connsiteY1209" fmla="*/ 1303077 h 2023348"/>
                <a:gd name="connsiteX1210" fmla="*/ 1683020 w 3095424"/>
                <a:gd name="connsiteY1210" fmla="*/ 1374000 h 2023348"/>
                <a:gd name="connsiteX1211" fmla="*/ 1676286 w 3095424"/>
                <a:gd name="connsiteY1211" fmla="*/ 1367266 h 2023348"/>
                <a:gd name="connsiteX1212" fmla="*/ 1730159 w 3095424"/>
                <a:gd name="connsiteY1212" fmla="*/ 1313383 h 2023348"/>
                <a:gd name="connsiteX1213" fmla="*/ 1736893 w 3095424"/>
                <a:gd name="connsiteY1213" fmla="*/ 1320117 h 2023348"/>
                <a:gd name="connsiteX1214" fmla="*/ 1683020 w 3095424"/>
                <a:gd name="connsiteY1214" fmla="*/ 1374000 h 2023348"/>
                <a:gd name="connsiteX1215" fmla="*/ 1719853 w 3095424"/>
                <a:gd name="connsiteY1215" fmla="*/ 1195311 h 2023348"/>
                <a:gd name="connsiteX1216" fmla="*/ 1713119 w 3095424"/>
                <a:gd name="connsiteY1216" fmla="*/ 1188577 h 2023348"/>
                <a:gd name="connsiteX1217" fmla="*/ 1767002 w 3095424"/>
                <a:gd name="connsiteY1217" fmla="*/ 1134694 h 2023348"/>
                <a:gd name="connsiteX1218" fmla="*/ 1773736 w 3095424"/>
                <a:gd name="connsiteY1218" fmla="*/ 1141429 h 2023348"/>
                <a:gd name="connsiteX1219" fmla="*/ 1719853 w 3095424"/>
                <a:gd name="connsiteY1219" fmla="*/ 1195311 h 2023348"/>
                <a:gd name="connsiteX1220" fmla="*/ 1756696 w 3095424"/>
                <a:gd name="connsiteY1220" fmla="*/ 1016632 h 2023348"/>
                <a:gd name="connsiteX1221" fmla="*/ 1749961 w 3095424"/>
                <a:gd name="connsiteY1221" fmla="*/ 1009898 h 2023348"/>
                <a:gd name="connsiteX1222" fmla="*/ 1803845 w 3095424"/>
                <a:gd name="connsiteY1222" fmla="*/ 956015 h 2023348"/>
                <a:gd name="connsiteX1223" fmla="*/ 1810579 w 3095424"/>
                <a:gd name="connsiteY1223" fmla="*/ 962749 h 2023348"/>
                <a:gd name="connsiteX1224" fmla="*/ 1756696 w 3095424"/>
                <a:gd name="connsiteY1224" fmla="*/ 1016632 h 2023348"/>
                <a:gd name="connsiteX1225" fmla="*/ 1790786 w 3095424"/>
                <a:gd name="connsiteY1225" fmla="*/ 1266235 h 2023348"/>
                <a:gd name="connsiteX1226" fmla="*/ 1784052 w 3095424"/>
                <a:gd name="connsiteY1226" fmla="*/ 1259500 h 2023348"/>
                <a:gd name="connsiteX1227" fmla="*/ 1837925 w 3095424"/>
                <a:gd name="connsiteY1227" fmla="*/ 1205617 h 2023348"/>
                <a:gd name="connsiteX1228" fmla="*/ 1844659 w 3095424"/>
                <a:gd name="connsiteY1228" fmla="*/ 1212352 h 2023348"/>
                <a:gd name="connsiteX1229" fmla="*/ 1790786 w 3095424"/>
                <a:gd name="connsiteY1229" fmla="*/ 1266235 h 2023348"/>
                <a:gd name="connsiteX1230" fmla="*/ 1861699 w 3095424"/>
                <a:gd name="connsiteY1230" fmla="*/ 1337148 h 2023348"/>
                <a:gd name="connsiteX1231" fmla="*/ 1854965 w 3095424"/>
                <a:gd name="connsiteY1231" fmla="*/ 1330414 h 2023348"/>
                <a:gd name="connsiteX1232" fmla="*/ 1908839 w 3095424"/>
                <a:gd name="connsiteY1232" fmla="*/ 1276531 h 2023348"/>
                <a:gd name="connsiteX1233" fmla="*/ 1915573 w 3095424"/>
                <a:gd name="connsiteY1233" fmla="*/ 1283265 h 2023348"/>
                <a:gd name="connsiteX1234" fmla="*/ 1861699 w 3095424"/>
                <a:gd name="connsiteY1234" fmla="*/ 1337148 h 2023348"/>
                <a:gd name="connsiteX1235" fmla="*/ 1898542 w 3095424"/>
                <a:gd name="connsiteY1235" fmla="*/ 1158469 h 2023348"/>
                <a:gd name="connsiteX1236" fmla="*/ 1891808 w 3095424"/>
                <a:gd name="connsiteY1236" fmla="*/ 1151735 h 2023348"/>
                <a:gd name="connsiteX1237" fmla="*/ 1945691 w 3095424"/>
                <a:gd name="connsiteY1237" fmla="*/ 1097852 h 2023348"/>
                <a:gd name="connsiteX1238" fmla="*/ 1952425 w 3095424"/>
                <a:gd name="connsiteY1238" fmla="*/ 1104586 h 2023348"/>
                <a:gd name="connsiteX1239" fmla="*/ 1898542 w 3095424"/>
                <a:gd name="connsiteY1239" fmla="*/ 1158469 h 2023348"/>
                <a:gd name="connsiteX1240" fmla="*/ 1969456 w 3095424"/>
                <a:gd name="connsiteY1240" fmla="*/ 1229392 h 2023348"/>
                <a:gd name="connsiteX1241" fmla="*/ 1962721 w 3095424"/>
                <a:gd name="connsiteY1241" fmla="*/ 1222658 h 2023348"/>
                <a:gd name="connsiteX1242" fmla="*/ 2016605 w 3095424"/>
                <a:gd name="connsiteY1242" fmla="*/ 1168775 h 2023348"/>
                <a:gd name="connsiteX1243" fmla="*/ 2023339 w 3095424"/>
                <a:gd name="connsiteY1243" fmla="*/ 1175509 h 2023348"/>
                <a:gd name="connsiteX1244" fmla="*/ 1969456 w 3095424"/>
                <a:gd name="connsiteY1244" fmla="*/ 1229392 h 2023348"/>
                <a:gd name="connsiteX1245" fmla="*/ 2040379 w 3095424"/>
                <a:gd name="connsiteY1245" fmla="*/ 1300305 h 2023348"/>
                <a:gd name="connsiteX1246" fmla="*/ 2033645 w 3095424"/>
                <a:gd name="connsiteY1246" fmla="*/ 1293571 h 2023348"/>
                <a:gd name="connsiteX1247" fmla="*/ 2087528 w 3095424"/>
                <a:gd name="connsiteY1247" fmla="*/ 1239688 h 2023348"/>
                <a:gd name="connsiteX1248" fmla="*/ 2094262 w 3095424"/>
                <a:gd name="connsiteY1248" fmla="*/ 1246423 h 2023348"/>
                <a:gd name="connsiteX1249" fmla="*/ 2040379 w 3095424"/>
                <a:gd name="connsiteY1249" fmla="*/ 1300305 h 2023348"/>
                <a:gd name="connsiteX1250" fmla="*/ 2111292 w 3095424"/>
                <a:gd name="connsiteY1250" fmla="*/ 1371229 h 2023348"/>
                <a:gd name="connsiteX1251" fmla="*/ 2104559 w 3095424"/>
                <a:gd name="connsiteY1251" fmla="*/ 1364494 h 2023348"/>
                <a:gd name="connsiteX1252" fmla="*/ 2158441 w 3095424"/>
                <a:gd name="connsiteY1252" fmla="*/ 1310611 h 2023348"/>
                <a:gd name="connsiteX1253" fmla="*/ 2165175 w 3095424"/>
                <a:gd name="connsiteY1253" fmla="*/ 1317346 h 2023348"/>
                <a:gd name="connsiteX1254" fmla="*/ 2111292 w 3095424"/>
                <a:gd name="connsiteY1254" fmla="*/ 1371229 h 2023348"/>
                <a:gd name="connsiteX1255" fmla="*/ 2182216 w 3095424"/>
                <a:gd name="connsiteY1255" fmla="*/ 1442142 h 2023348"/>
                <a:gd name="connsiteX1256" fmla="*/ 2175482 w 3095424"/>
                <a:gd name="connsiteY1256" fmla="*/ 1435408 h 2023348"/>
                <a:gd name="connsiteX1257" fmla="*/ 2229365 w 3095424"/>
                <a:gd name="connsiteY1257" fmla="*/ 1381525 h 2023348"/>
                <a:gd name="connsiteX1258" fmla="*/ 2236099 w 3095424"/>
                <a:gd name="connsiteY1258" fmla="*/ 1388259 h 2023348"/>
                <a:gd name="connsiteX1259" fmla="*/ 2182216 w 3095424"/>
                <a:gd name="connsiteY1259" fmla="*/ 1442142 h 2023348"/>
                <a:gd name="connsiteX1260" fmla="*/ 2253139 w 3095424"/>
                <a:gd name="connsiteY1260" fmla="*/ 1513065 h 2023348"/>
                <a:gd name="connsiteX1261" fmla="*/ 2246405 w 3095424"/>
                <a:gd name="connsiteY1261" fmla="*/ 1506331 h 2023348"/>
                <a:gd name="connsiteX1262" fmla="*/ 2300288 w 3095424"/>
                <a:gd name="connsiteY1262" fmla="*/ 1452448 h 2023348"/>
                <a:gd name="connsiteX1263" fmla="*/ 2307022 w 3095424"/>
                <a:gd name="connsiteY1263" fmla="*/ 1459183 h 2023348"/>
                <a:gd name="connsiteX1264" fmla="*/ 2253139 w 3095424"/>
                <a:gd name="connsiteY1264" fmla="*/ 1513065 h 2023348"/>
                <a:gd name="connsiteX1265" fmla="*/ 2324052 w 3095424"/>
                <a:gd name="connsiteY1265" fmla="*/ 1583979 h 2023348"/>
                <a:gd name="connsiteX1266" fmla="*/ 2317318 w 3095424"/>
                <a:gd name="connsiteY1266" fmla="*/ 1577245 h 2023348"/>
                <a:gd name="connsiteX1267" fmla="*/ 2371201 w 3095424"/>
                <a:gd name="connsiteY1267" fmla="*/ 1523362 h 2023348"/>
                <a:gd name="connsiteX1268" fmla="*/ 2377935 w 3095424"/>
                <a:gd name="connsiteY1268" fmla="*/ 1530096 h 2023348"/>
                <a:gd name="connsiteX1269" fmla="*/ 2324052 w 3095424"/>
                <a:gd name="connsiteY1269" fmla="*/ 1583979 h 2023348"/>
                <a:gd name="connsiteX1270" fmla="*/ 2394966 w 3095424"/>
                <a:gd name="connsiteY1270" fmla="*/ 1654902 h 2023348"/>
                <a:gd name="connsiteX1271" fmla="*/ 2388232 w 3095424"/>
                <a:gd name="connsiteY1271" fmla="*/ 1648168 h 2023348"/>
                <a:gd name="connsiteX1272" fmla="*/ 2442115 w 3095424"/>
                <a:gd name="connsiteY1272" fmla="*/ 1594285 h 2023348"/>
                <a:gd name="connsiteX1273" fmla="*/ 2448849 w 3095424"/>
                <a:gd name="connsiteY1273" fmla="*/ 1601019 h 2023348"/>
                <a:gd name="connsiteX1274" fmla="*/ 2394966 w 3095424"/>
                <a:gd name="connsiteY1274" fmla="*/ 1654902 h 2023348"/>
                <a:gd name="connsiteX1275" fmla="*/ 2465889 w 3095424"/>
                <a:gd name="connsiteY1275" fmla="*/ 1725816 h 2023348"/>
                <a:gd name="connsiteX1276" fmla="*/ 2459155 w 3095424"/>
                <a:gd name="connsiteY1276" fmla="*/ 1719082 h 2023348"/>
                <a:gd name="connsiteX1277" fmla="*/ 2513038 w 3095424"/>
                <a:gd name="connsiteY1277" fmla="*/ 1665199 h 2023348"/>
                <a:gd name="connsiteX1278" fmla="*/ 2519772 w 3095424"/>
                <a:gd name="connsiteY1278" fmla="*/ 1671933 h 2023348"/>
                <a:gd name="connsiteX1279" fmla="*/ 2465889 w 3095424"/>
                <a:gd name="connsiteY1279" fmla="*/ 1725816 h 2023348"/>
                <a:gd name="connsiteX1280" fmla="*/ 2502732 w 3095424"/>
                <a:gd name="connsiteY1280" fmla="*/ 1547136 h 2023348"/>
                <a:gd name="connsiteX1281" fmla="*/ 2495998 w 3095424"/>
                <a:gd name="connsiteY1281" fmla="*/ 1540402 h 2023348"/>
                <a:gd name="connsiteX1282" fmla="*/ 2549881 w 3095424"/>
                <a:gd name="connsiteY1282" fmla="*/ 1486519 h 2023348"/>
                <a:gd name="connsiteX1283" fmla="*/ 2556615 w 3095424"/>
                <a:gd name="connsiteY1283" fmla="*/ 1493253 h 2023348"/>
                <a:gd name="connsiteX1284" fmla="*/ 2502732 w 3095424"/>
                <a:gd name="connsiteY1284" fmla="*/ 1547136 h 2023348"/>
                <a:gd name="connsiteX1285" fmla="*/ 2573655 w 3095424"/>
                <a:gd name="connsiteY1285" fmla="*/ 1618060 h 2023348"/>
                <a:gd name="connsiteX1286" fmla="*/ 2566921 w 3095424"/>
                <a:gd name="connsiteY1286" fmla="*/ 1611325 h 2023348"/>
                <a:gd name="connsiteX1287" fmla="*/ 2620794 w 3095424"/>
                <a:gd name="connsiteY1287" fmla="*/ 1557442 h 2023348"/>
                <a:gd name="connsiteX1288" fmla="*/ 2627529 w 3095424"/>
                <a:gd name="connsiteY1288" fmla="*/ 1564177 h 2023348"/>
                <a:gd name="connsiteX1289" fmla="*/ 2573655 w 3095424"/>
                <a:gd name="connsiteY1289" fmla="*/ 1618060 h 2023348"/>
                <a:gd name="connsiteX1290" fmla="*/ 2644569 w 3095424"/>
                <a:gd name="connsiteY1290" fmla="*/ 1688973 h 2023348"/>
                <a:gd name="connsiteX1291" fmla="*/ 2637835 w 3095424"/>
                <a:gd name="connsiteY1291" fmla="*/ 1682239 h 2023348"/>
                <a:gd name="connsiteX1292" fmla="*/ 2691717 w 3095424"/>
                <a:gd name="connsiteY1292" fmla="*/ 1628356 h 2023348"/>
                <a:gd name="connsiteX1293" fmla="*/ 2698452 w 3095424"/>
                <a:gd name="connsiteY1293" fmla="*/ 1635090 h 2023348"/>
                <a:gd name="connsiteX1294" fmla="*/ 2644569 w 3095424"/>
                <a:gd name="connsiteY1294" fmla="*/ 1688973 h 2023348"/>
                <a:gd name="connsiteX1295" fmla="*/ 2681411 w 3095424"/>
                <a:gd name="connsiteY1295" fmla="*/ 1510293 h 2023348"/>
                <a:gd name="connsiteX1296" fmla="*/ 2674677 w 3095424"/>
                <a:gd name="connsiteY1296" fmla="*/ 1503559 h 2023348"/>
                <a:gd name="connsiteX1297" fmla="*/ 2728560 w 3095424"/>
                <a:gd name="connsiteY1297" fmla="*/ 1449677 h 2023348"/>
                <a:gd name="connsiteX1298" fmla="*/ 2735294 w 3095424"/>
                <a:gd name="connsiteY1298" fmla="*/ 1456411 h 2023348"/>
                <a:gd name="connsiteX1299" fmla="*/ 2681411 w 3095424"/>
                <a:gd name="connsiteY1299" fmla="*/ 1510293 h 2023348"/>
                <a:gd name="connsiteX1300" fmla="*/ 2752335 w 3095424"/>
                <a:gd name="connsiteY1300" fmla="*/ 1581217 h 2023348"/>
                <a:gd name="connsiteX1301" fmla="*/ 2745600 w 3095424"/>
                <a:gd name="connsiteY1301" fmla="*/ 1574483 h 2023348"/>
                <a:gd name="connsiteX1302" fmla="*/ 2799483 w 3095424"/>
                <a:gd name="connsiteY1302" fmla="*/ 1520600 h 2023348"/>
                <a:gd name="connsiteX1303" fmla="*/ 2806217 w 3095424"/>
                <a:gd name="connsiteY1303" fmla="*/ 1527334 h 2023348"/>
                <a:gd name="connsiteX1304" fmla="*/ 2752335 w 3095424"/>
                <a:gd name="connsiteY1304" fmla="*/ 1581217 h 2023348"/>
                <a:gd name="connsiteX1305" fmla="*/ 2823248 w 3095424"/>
                <a:gd name="connsiteY1305" fmla="*/ 1652130 h 2023348"/>
                <a:gd name="connsiteX1306" fmla="*/ 2816514 w 3095424"/>
                <a:gd name="connsiteY1306" fmla="*/ 1645396 h 2023348"/>
                <a:gd name="connsiteX1307" fmla="*/ 2870397 w 3095424"/>
                <a:gd name="connsiteY1307" fmla="*/ 1591513 h 2023348"/>
                <a:gd name="connsiteX1308" fmla="*/ 2877131 w 3095424"/>
                <a:gd name="connsiteY1308" fmla="*/ 1598247 h 2023348"/>
                <a:gd name="connsiteX1309" fmla="*/ 2823248 w 3095424"/>
                <a:gd name="connsiteY1309" fmla="*/ 1652130 h 2023348"/>
                <a:gd name="connsiteX1310" fmla="*/ 2860100 w 3095424"/>
                <a:gd name="connsiteY1310" fmla="*/ 1473451 h 2023348"/>
                <a:gd name="connsiteX1311" fmla="*/ 2853366 w 3095424"/>
                <a:gd name="connsiteY1311" fmla="*/ 1466717 h 2023348"/>
                <a:gd name="connsiteX1312" fmla="*/ 2907240 w 3095424"/>
                <a:gd name="connsiteY1312" fmla="*/ 1412834 h 2023348"/>
                <a:gd name="connsiteX1313" fmla="*/ 2913974 w 3095424"/>
                <a:gd name="connsiteY1313" fmla="*/ 1419568 h 2023348"/>
                <a:gd name="connsiteX1314" fmla="*/ 2860100 w 3095424"/>
                <a:gd name="connsiteY1314" fmla="*/ 1473451 h 2023348"/>
                <a:gd name="connsiteX1315" fmla="*/ 2931023 w 3095424"/>
                <a:gd name="connsiteY1315" fmla="*/ 1544365 h 2023348"/>
                <a:gd name="connsiteX1316" fmla="*/ 2924289 w 3095424"/>
                <a:gd name="connsiteY1316" fmla="*/ 1537630 h 2023348"/>
                <a:gd name="connsiteX1317" fmla="*/ 2978163 w 3095424"/>
                <a:gd name="connsiteY1317" fmla="*/ 1483747 h 2023348"/>
                <a:gd name="connsiteX1318" fmla="*/ 2984897 w 3095424"/>
                <a:gd name="connsiteY1318" fmla="*/ 1490482 h 2023348"/>
                <a:gd name="connsiteX1319" fmla="*/ 2931023 w 3095424"/>
                <a:gd name="connsiteY1319" fmla="*/ 1544365 h 2023348"/>
                <a:gd name="connsiteX1320" fmla="*/ 2967866 w 3095424"/>
                <a:gd name="connsiteY1320" fmla="*/ 1365685 h 2023348"/>
                <a:gd name="connsiteX1321" fmla="*/ 2961132 w 3095424"/>
                <a:gd name="connsiteY1321" fmla="*/ 1358951 h 2023348"/>
                <a:gd name="connsiteX1322" fmla="*/ 3015015 w 3095424"/>
                <a:gd name="connsiteY1322" fmla="*/ 1305068 h 2023348"/>
                <a:gd name="connsiteX1323" fmla="*/ 3021749 w 3095424"/>
                <a:gd name="connsiteY1323" fmla="*/ 1311802 h 2023348"/>
                <a:gd name="connsiteX1324" fmla="*/ 2967866 w 3095424"/>
                <a:gd name="connsiteY1324" fmla="*/ 1365685 h 2023348"/>
                <a:gd name="connsiteX1325" fmla="*/ 3004709 w 3095424"/>
                <a:gd name="connsiteY1325" fmla="*/ 1187006 h 2023348"/>
                <a:gd name="connsiteX1326" fmla="*/ 2997975 w 3095424"/>
                <a:gd name="connsiteY1326" fmla="*/ 1180271 h 2023348"/>
                <a:gd name="connsiteX1327" fmla="*/ 3051848 w 3095424"/>
                <a:gd name="connsiteY1327" fmla="*/ 1126388 h 2023348"/>
                <a:gd name="connsiteX1328" fmla="*/ 3058582 w 3095424"/>
                <a:gd name="connsiteY1328" fmla="*/ 1133123 h 2023348"/>
                <a:gd name="connsiteX1329" fmla="*/ 3004709 w 3095424"/>
                <a:gd name="connsiteY1329" fmla="*/ 1187006 h 202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</a:cxnLst>
              <a:rect l="l" t="t" r="r" b="b"/>
              <a:pathLst>
                <a:path w="3095424" h="2023348">
                  <a:moveTo>
                    <a:pt x="3088691" y="947699"/>
                  </a:moveTo>
                  <a:lnTo>
                    <a:pt x="3095425" y="954434"/>
                  </a:lnTo>
                  <a:lnTo>
                    <a:pt x="3041542" y="1008317"/>
                  </a:lnTo>
                  <a:lnTo>
                    <a:pt x="3034808" y="1001582"/>
                  </a:lnTo>
                  <a:lnTo>
                    <a:pt x="3088691" y="947699"/>
                  </a:lnTo>
                  <a:close/>
                  <a:moveTo>
                    <a:pt x="3017777" y="876786"/>
                  </a:moveTo>
                  <a:lnTo>
                    <a:pt x="3024511" y="883520"/>
                  </a:lnTo>
                  <a:lnTo>
                    <a:pt x="2970629" y="937403"/>
                  </a:lnTo>
                  <a:lnTo>
                    <a:pt x="2963894" y="930669"/>
                  </a:lnTo>
                  <a:lnTo>
                    <a:pt x="3017777" y="876786"/>
                  </a:lnTo>
                  <a:close/>
                  <a:moveTo>
                    <a:pt x="2043151" y="872023"/>
                  </a:moveTo>
                  <a:lnTo>
                    <a:pt x="2036416" y="865289"/>
                  </a:lnTo>
                  <a:lnTo>
                    <a:pt x="2090299" y="811406"/>
                  </a:lnTo>
                  <a:lnTo>
                    <a:pt x="2097034" y="818140"/>
                  </a:lnTo>
                  <a:lnTo>
                    <a:pt x="2043151" y="872023"/>
                  </a:lnTo>
                  <a:close/>
                  <a:moveTo>
                    <a:pt x="2060191" y="996829"/>
                  </a:moveTo>
                  <a:lnTo>
                    <a:pt x="2006308" y="1050712"/>
                  </a:lnTo>
                  <a:lnTo>
                    <a:pt x="1999574" y="1043978"/>
                  </a:lnTo>
                  <a:lnTo>
                    <a:pt x="2053457" y="990095"/>
                  </a:lnTo>
                  <a:lnTo>
                    <a:pt x="2060191" y="996829"/>
                  </a:lnTo>
                  <a:close/>
                  <a:moveTo>
                    <a:pt x="2124370" y="1061009"/>
                  </a:moveTo>
                  <a:lnTo>
                    <a:pt x="2131105" y="1067743"/>
                  </a:lnTo>
                  <a:lnTo>
                    <a:pt x="2077221" y="1121626"/>
                  </a:lnTo>
                  <a:lnTo>
                    <a:pt x="2070487" y="1114892"/>
                  </a:lnTo>
                  <a:lnTo>
                    <a:pt x="2124370" y="1061009"/>
                  </a:lnTo>
                  <a:close/>
                  <a:moveTo>
                    <a:pt x="2114064" y="942946"/>
                  </a:moveTo>
                  <a:lnTo>
                    <a:pt x="2107330" y="936212"/>
                  </a:lnTo>
                  <a:lnTo>
                    <a:pt x="2161213" y="882329"/>
                  </a:lnTo>
                  <a:lnTo>
                    <a:pt x="2167947" y="889063"/>
                  </a:lnTo>
                  <a:lnTo>
                    <a:pt x="2114064" y="942946"/>
                  </a:lnTo>
                  <a:close/>
                  <a:moveTo>
                    <a:pt x="2144173" y="757533"/>
                  </a:moveTo>
                  <a:lnTo>
                    <a:pt x="2198056" y="703650"/>
                  </a:lnTo>
                  <a:lnTo>
                    <a:pt x="2204790" y="710384"/>
                  </a:lnTo>
                  <a:lnTo>
                    <a:pt x="2150907" y="764267"/>
                  </a:lnTo>
                  <a:lnTo>
                    <a:pt x="2144173" y="757533"/>
                  </a:lnTo>
                  <a:close/>
                  <a:moveTo>
                    <a:pt x="2195284" y="1131923"/>
                  </a:moveTo>
                  <a:lnTo>
                    <a:pt x="2202018" y="1138657"/>
                  </a:lnTo>
                  <a:lnTo>
                    <a:pt x="2148135" y="1192540"/>
                  </a:lnTo>
                  <a:lnTo>
                    <a:pt x="2141401" y="1185805"/>
                  </a:lnTo>
                  <a:lnTo>
                    <a:pt x="2195284" y="1131923"/>
                  </a:lnTo>
                  <a:close/>
                  <a:moveTo>
                    <a:pt x="2184978" y="1013860"/>
                  </a:moveTo>
                  <a:lnTo>
                    <a:pt x="2178244" y="1007126"/>
                  </a:lnTo>
                  <a:lnTo>
                    <a:pt x="2232127" y="953243"/>
                  </a:lnTo>
                  <a:lnTo>
                    <a:pt x="2238861" y="959977"/>
                  </a:lnTo>
                  <a:lnTo>
                    <a:pt x="2184978" y="1013860"/>
                  </a:lnTo>
                  <a:close/>
                  <a:moveTo>
                    <a:pt x="2471433" y="869251"/>
                  </a:moveTo>
                  <a:lnTo>
                    <a:pt x="2464699" y="862517"/>
                  </a:lnTo>
                  <a:lnTo>
                    <a:pt x="2518581" y="808634"/>
                  </a:lnTo>
                  <a:lnTo>
                    <a:pt x="2525316" y="815369"/>
                  </a:lnTo>
                  <a:lnTo>
                    <a:pt x="2471433" y="869251"/>
                  </a:lnTo>
                  <a:close/>
                  <a:moveTo>
                    <a:pt x="2488464" y="994058"/>
                  </a:moveTo>
                  <a:lnTo>
                    <a:pt x="2434590" y="1047941"/>
                  </a:lnTo>
                  <a:lnTo>
                    <a:pt x="2427856" y="1041206"/>
                  </a:lnTo>
                  <a:lnTo>
                    <a:pt x="2481729" y="987323"/>
                  </a:lnTo>
                  <a:lnTo>
                    <a:pt x="2488464" y="994058"/>
                  </a:lnTo>
                  <a:close/>
                  <a:moveTo>
                    <a:pt x="2437352" y="619649"/>
                  </a:moveTo>
                  <a:lnTo>
                    <a:pt x="2430618" y="612915"/>
                  </a:lnTo>
                  <a:lnTo>
                    <a:pt x="2484501" y="559032"/>
                  </a:lnTo>
                  <a:lnTo>
                    <a:pt x="2491235" y="565766"/>
                  </a:lnTo>
                  <a:lnTo>
                    <a:pt x="2437352" y="619649"/>
                  </a:lnTo>
                  <a:close/>
                  <a:moveTo>
                    <a:pt x="2447658" y="737721"/>
                  </a:moveTo>
                  <a:lnTo>
                    <a:pt x="2454393" y="744455"/>
                  </a:lnTo>
                  <a:lnTo>
                    <a:pt x="2400510" y="798338"/>
                  </a:lnTo>
                  <a:lnTo>
                    <a:pt x="2393775" y="791604"/>
                  </a:lnTo>
                  <a:lnTo>
                    <a:pt x="2447658" y="737721"/>
                  </a:lnTo>
                  <a:close/>
                  <a:moveTo>
                    <a:pt x="2410806" y="916400"/>
                  </a:moveTo>
                  <a:lnTo>
                    <a:pt x="2417540" y="923135"/>
                  </a:lnTo>
                  <a:lnTo>
                    <a:pt x="2363667" y="977017"/>
                  </a:lnTo>
                  <a:lnTo>
                    <a:pt x="2356933" y="970283"/>
                  </a:lnTo>
                  <a:lnTo>
                    <a:pt x="2410806" y="916400"/>
                  </a:lnTo>
                  <a:close/>
                  <a:moveTo>
                    <a:pt x="2329596" y="727415"/>
                  </a:moveTo>
                  <a:lnTo>
                    <a:pt x="2322862" y="720681"/>
                  </a:lnTo>
                  <a:lnTo>
                    <a:pt x="2376745" y="666798"/>
                  </a:lnTo>
                  <a:lnTo>
                    <a:pt x="2383479" y="673532"/>
                  </a:lnTo>
                  <a:lnTo>
                    <a:pt x="2329596" y="727415"/>
                  </a:lnTo>
                  <a:close/>
                  <a:moveTo>
                    <a:pt x="2339892" y="845477"/>
                  </a:moveTo>
                  <a:lnTo>
                    <a:pt x="2346627" y="852211"/>
                  </a:lnTo>
                  <a:lnTo>
                    <a:pt x="2292753" y="906094"/>
                  </a:lnTo>
                  <a:lnTo>
                    <a:pt x="2286019" y="899360"/>
                  </a:lnTo>
                  <a:lnTo>
                    <a:pt x="2339892" y="845477"/>
                  </a:lnTo>
                  <a:close/>
                  <a:moveTo>
                    <a:pt x="2258673" y="656501"/>
                  </a:moveTo>
                  <a:lnTo>
                    <a:pt x="2251939" y="649767"/>
                  </a:lnTo>
                  <a:lnTo>
                    <a:pt x="2305822" y="595884"/>
                  </a:lnTo>
                  <a:lnTo>
                    <a:pt x="2312556" y="602618"/>
                  </a:lnTo>
                  <a:lnTo>
                    <a:pt x="2258673" y="656501"/>
                  </a:lnTo>
                  <a:close/>
                  <a:moveTo>
                    <a:pt x="2268979" y="774564"/>
                  </a:moveTo>
                  <a:lnTo>
                    <a:pt x="2275713" y="781298"/>
                  </a:lnTo>
                  <a:lnTo>
                    <a:pt x="2221840" y="835181"/>
                  </a:lnTo>
                  <a:lnTo>
                    <a:pt x="2215106" y="828446"/>
                  </a:lnTo>
                  <a:lnTo>
                    <a:pt x="2268979" y="774564"/>
                  </a:lnTo>
                  <a:close/>
                  <a:moveTo>
                    <a:pt x="2266207" y="1202846"/>
                  </a:moveTo>
                  <a:lnTo>
                    <a:pt x="2272941" y="1209580"/>
                  </a:lnTo>
                  <a:lnTo>
                    <a:pt x="2219058" y="1263463"/>
                  </a:lnTo>
                  <a:lnTo>
                    <a:pt x="2212324" y="1256729"/>
                  </a:lnTo>
                  <a:lnTo>
                    <a:pt x="2266207" y="1202846"/>
                  </a:lnTo>
                  <a:close/>
                  <a:moveTo>
                    <a:pt x="2255901" y="1084774"/>
                  </a:moveTo>
                  <a:lnTo>
                    <a:pt x="2249167" y="1078040"/>
                  </a:lnTo>
                  <a:lnTo>
                    <a:pt x="2303050" y="1024157"/>
                  </a:lnTo>
                  <a:lnTo>
                    <a:pt x="2309784" y="1030891"/>
                  </a:lnTo>
                  <a:lnTo>
                    <a:pt x="2255901" y="1084774"/>
                  </a:lnTo>
                  <a:close/>
                  <a:moveTo>
                    <a:pt x="2337130" y="1273759"/>
                  </a:moveTo>
                  <a:lnTo>
                    <a:pt x="2343865" y="1280493"/>
                  </a:lnTo>
                  <a:lnTo>
                    <a:pt x="2289981" y="1334376"/>
                  </a:lnTo>
                  <a:lnTo>
                    <a:pt x="2283247" y="1327642"/>
                  </a:lnTo>
                  <a:lnTo>
                    <a:pt x="2337130" y="1273759"/>
                  </a:lnTo>
                  <a:close/>
                  <a:moveTo>
                    <a:pt x="2326815" y="1155697"/>
                  </a:moveTo>
                  <a:lnTo>
                    <a:pt x="2320081" y="1148963"/>
                  </a:lnTo>
                  <a:lnTo>
                    <a:pt x="2373964" y="1095080"/>
                  </a:lnTo>
                  <a:lnTo>
                    <a:pt x="2380698" y="1101814"/>
                  </a:lnTo>
                  <a:lnTo>
                    <a:pt x="2326815" y="1155697"/>
                  </a:lnTo>
                  <a:close/>
                  <a:moveTo>
                    <a:pt x="2408044" y="1344682"/>
                  </a:moveTo>
                  <a:lnTo>
                    <a:pt x="2414778" y="1351417"/>
                  </a:lnTo>
                  <a:lnTo>
                    <a:pt x="2360895" y="1405299"/>
                  </a:lnTo>
                  <a:lnTo>
                    <a:pt x="2354161" y="1398565"/>
                  </a:lnTo>
                  <a:lnTo>
                    <a:pt x="2408044" y="1344682"/>
                  </a:lnTo>
                  <a:close/>
                  <a:moveTo>
                    <a:pt x="2397747" y="1226620"/>
                  </a:moveTo>
                  <a:lnTo>
                    <a:pt x="2391013" y="1219886"/>
                  </a:lnTo>
                  <a:lnTo>
                    <a:pt x="2444887" y="1166003"/>
                  </a:lnTo>
                  <a:lnTo>
                    <a:pt x="2451621" y="1172737"/>
                  </a:lnTo>
                  <a:lnTo>
                    <a:pt x="2397747" y="1226620"/>
                  </a:lnTo>
                  <a:close/>
                  <a:moveTo>
                    <a:pt x="2478967" y="1415596"/>
                  </a:moveTo>
                  <a:lnTo>
                    <a:pt x="2485701" y="1422330"/>
                  </a:lnTo>
                  <a:lnTo>
                    <a:pt x="2431818" y="1476213"/>
                  </a:lnTo>
                  <a:lnTo>
                    <a:pt x="2425084" y="1469479"/>
                  </a:lnTo>
                  <a:lnTo>
                    <a:pt x="2478967" y="1415596"/>
                  </a:lnTo>
                  <a:close/>
                  <a:moveTo>
                    <a:pt x="2468671" y="1297534"/>
                  </a:moveTo>
                  <a:lnTo>
                    <a:pt x="2461936" y="1290799"/>
                  </a:lnTo>
                  <a:lnTo>
                    <a:pt x="2515810" y="1236917"/>
                  </a:lnTo>
                  <a:lnTo>
                    <a:pt x="2522544" y="1243651"/>
                  </a:lnTo>
                  <a:lnTo>
                    <a:pt x="2468671" y="1297534"/>
                  </a:lnTo>
                  <a:close/>
                  <a:moveTo>
                    <a:pt x="2505513" y="1118854"/>
                  </a:moveTo>
                  <a:lnTo>
                    <a:pt x="2498779" y="1112120"/>
                  </a:lnTo>
                  <a:lnTo>
                    <a:pt x="2552652" y="1058237"/>
                  </a:lnTo>
                  <a:lnTo>
                    <a:pt x="2559387" y="1064971"/>
                  </a:lnTo>
                  <a:lnTo>
                    <a:pt x="2505513" y="1118854"/>
                  </a:lnTo>
                  <a:close/>
                  <a:moveTo>
                    <a:pt x="2839098" y="913629"/>
                  </a:moveTo>
                  <a:lnTo>
                    <a:pt x="2845832" y="920363"/>
                  </a:lnTo>
                  <a:lnTo>
                    <a:pt x="2791949" y="974246"/>
                  </a:lnTo>
                  <a:lnTo>
                    <a:pt x="2785215" y="967511"/>
                  </a:lnTo>
                  <a:lnTo>
                    <a:pt x="2839098" y="913629"/>
                  </a:lnTo>
                  <a:close/>
                  <a:moveTo>
                    <a:pt x="2822057" y="788832"/>
                  </a:moveTo>
                  <a:lnTo>
                    <a:pt x="2875940" y="734949"/>
                  </a:lnTo>
                  <a:lnTo>
                    <a:pt x="2882675" y="741683"/>
                  </a:lnTo>
                  <a:lnTo>
                    <a:pt x="2828792" y="795566"/>
                  </a:lnTo>
                  <a:lnTo>
                    <a:pt x="2822057" y="788832"/>
                  </a:lnTo>
                  <a:close/>
                  <a:moveTo>
                    <a:pt x="2757869" y="724643"/>
                  </a:moveTo>
                  <a:lnTo>
                    <a:pt x="2751134" y="717909"/>
                  </a:lnTo>
                  <a:lnTo>
                    <a:pt x="2805017" y="664026"/>
                  </a:lnTo>
                  <a:lnTo>
                    <a:pt x="2811751" y="670760"/>
                  </a:lnTo>
                  <a:lnTo>
                    <a:pt x="2757869" y="724643"/>
                  </a:lnTo>
                  <a:close/>
                  <a:moveTo>
                    <a:pt x="2768184" y="842705"/>
                  </a:moveTo>
                  <a:lnTo>
                    <a:pt x="2774918" y="849440"/>
                  </a:lnTo>
                  <a:lnTo>
                    <a:pt x="2721035" y="903323"/>
                  </a:lnTo>
                  <a:lnTo>
                    <a:pt x="2714301" y="896588"/>
                  </a:lnTo>
                  <a:lnTo>
                    <a:pt x="2768184" y="842705"/>
                  </a:lnTo>
                  <a:close/>
                  <a:moveTo>
                    <a:pt x="2686955" y="653729"/>
                  </a:moveTo>
                  <a:lnTo>
                    <a:pt x="2680221" y="646995"/>
                  </a:lnTo>
                  <a:lnTo>
                    <a:pt x="2734104" y="593112"/>
                  </a:lnTo>
                  <a:lnTo>
                    <a:pt x="2740838" y="599846"/>
                  </a:lnTo>
                  <a:lnTo>
                    <a:pt x="2686955" y="653729"/>
                  </a:lnTo>
                  <a:close/>
                  <a:moveTo>
                    <a:pt x="2697261" y="771792"/>
                  </a:moveTo>
                  <a:lnTo>
                    <a:pt x="2703995" y="778526"/>
                  </a:lnTo>
                  <a:lnTo>
                    <a:pt x="2650112" y="832409"/>
                  </a:lnTo>
                  <a:lnTo>
                    <a:pt x="2643378" y="825675"/>
                  </a:lnTo>
                  <a:lnTo>
                    <a:pt x="2697261" y="771792"/>
                  </a:lnTo>
                  <a:close/>
                  <a:moveTo>
                    <a:pt x="2667152" y="957205"/>
                  </a:moveTo>
                  <a:lnTo>
                    <a:pt x="2613270" y="1011088"/>
                  </a:lnTo>
                  <a:lnTo>
                    <a:pt x="2606535" y="1004354"/>
                  </a:lnTo>
                  <a:lnTo>
                    <a:pt x="2660418" y="950471"/>
                  </a:lnTo>
                  <a:lnTo>
                    <a:pt x="2667152" y="957205"/>
                  </a:lnTo>
                  <a:close/>
                  <a:moveTo>
                    <a:pt x="2616032" y="582806"/>
                  </a:moveTo>
                  <a:lnTo>
                    <a:pt x="2609298" y="576072"/>
                  </a:lnTo>
                  <a:lnTo>
                    <a:pt x="2663181" y="522189"/>
                  </a:lnTo>
                  <a:lnTo>
                    <a:pt x="2669915" y="528923"/>
                  </a:lnTo>
                  <a:lnTo>
                    <a:pt x="2616032" y="582806"/>
                  </a:lnTo>
                  <a:close/>
                  <a:moveTo>
                    <a:pt x="2626338" y="700869"/>
                  </a:moveTo>
                  <a:lnTo>
                    <a:pt x="2633072" y="707603"/>
                  </a:lnTo>
                  <a:lnTo>
                    <a:pt x="2579189" y="761486"/>
                  </a:lnTo>
                  <a:lnTo>
                    <a:pt x="2572455" y="754751"/>
                  </a:lnTo>
                  <a:lnTo>
                    <a:pt x="2626338" y="700869"/>
                  </a:lnTo>
                  <a:close/>
                  <a:moveTo>
                    <a:pt x="2589495" y="879558"/>
                  </a:moveTo>
                  <a:lnTo>
                    <a:pt x="2596229" y="886292"/>
                  </a:lnTo>
                  <a:lnTo>
                    <a:pt x="2542346" y="940175"/>
                  </a:lnTo>
                  <a:lnTo>
                    <a:pt x="2535612" y="933441"/>
                  </a:lnTo>
                  <a:lnTo>
                    <a:pt x="2589495" y="879558"/>
                  </a:lnTo>
                  <a:close/>
                  <a:moveTo>
                    <a:pt x="2586723" y="1307840"/>
                  </a:moveTo>
                  <a:lnTo>
                    <a:pt x="2593457" y="1314574"/>
                  </a:lnTo>
                  <a:lnTo>
                    <a:pt x="2539584" y="1368457"/>
                  </a:lnTo>
                  <a:lnTo>
                    <a:pt x="2532850" y="1361723"/>
                  </a:lnTo>
                  <a:lnTo>
                    <a:pt x="2586723" y="1307840"/>
                  </a:lnTo>
                  <a:close/>
                  <a:moveTo>
                    <a:pt x="2576427" y="1189777"/>
                  </a:moveTo>
                  <a:lnTo>
                    <a:pt x="2569693" y="1183043"/>
                  </a:lnTo>
                  <a:lnTo>
                    <a:pt x="2623566" y="1129160"/>
                  </a:lnTo>
                  <a:lnTo>
                    <a:pt x="2630300" y="1135894"/>
                  </a:lnTo>
                  <a:lnTo>
                    <a:pt x="2576427" y="1189777"/>
                  </a:lnTo>
                  <a:close/>
                  <a:moveTo>
                    <a:pt x="2657637" y="1378753"/>
                  </a:moveTo>
                  <a:lnTo>
                    <a:pt x="2664371" y="1385488"/>
                  </a:lnTo>
                  <a:lnTo>
                    <a:pt x="2610488" y="1439370"/>
                  </a:lnTo>
                  <a:lnTo>
                    <a:pt x="2603754" y="1432636"/>
                  </a:lnTo>
                  <a:lnTo>
                    <a:pt x="2657637" y="1378753"/>
                  </a:lnTo>
                  <a:close/>
                  <a:moveTo>
                    <a:pt x="2647340" y="1260691"/>
                  </a:moveTo>
                  <a:lnTo>
                    <a:pt x="2640606" y="1253957"/>
                  </a:lnTo>
                  <a:lnTo>
                    <a:pt x="2694480" y="1200074"/>
                  </a:lnTo>
                  <a:lnTo>
                    <a:pt x="2701214" y="1206808"/>
                  </a:lnTo>
                  <a:lnTo>
                    <a:pt x="2647340" y="1260691"/>
                  </a:lnTo>
                  <a:close/>
                  <a:moveTo>
                    <a:pt x="2684193" y="1082011"/>
                  </a:moveTo>
                  <a:lnTo>
                    <a:pt x="2677458" y="1075277"/>
                  </a:lnTo>
                  <a:lnTo>
                    <a:pt x="2731341" y="1021394"/>
                  </a:lnTo>
                  <a:lnTo>
                    <a:pt x="2738076" y="1028129"/>
                  </a:lnTo>
                  <a:lnTo>
                    <a:pt x="2684193" y="1082011"/>
                  </a:lnTo>
                  <a:close/>
                  <a:moveTo>
                    <a:pt x="2765403" y="1270997"/>
                  </a:moveTo>
                  <a:lnTo>
                    <a:pt x="2772137" y="1277731"/>
                  </a:lnTo>
                  <a:lnTo>
                    <a:pt x="2718264" y="1331614"/>
                  </a:lnTo>
                  <a:lnTo>
                    <a:pt x="2711530" y="1324880"/>
                  </a:lnTo>
                  <a:lnTo>
                    <a:pt x="2765403" y="1270997"/>
                  </a:lnTo>
                  <a:close/>
                  <a:moveTo>
                    <a:pt x="2755106" y="1152925"/>
                  </a:moveTo>
                  <a:lnTo>
                    <a:pt x="2748372" y="1146191"/>
                  </a:lnTo>
                  <a:lnTo>
                    <a:pt x="2802255" y="1092308"/>
                  </a:lnTo>
                  <a:lnTo>
                    <a:pt x="2808989" y="1099042"/>
                  </a:lnTo>
                  <a:lnTo>
                    <a:pt x="2755106" y="1152925"/>
                  </a:lnTo>
                  <a:close/>
                  <a:moveTo>
                    <a:pt x="2836326" y="1341920"/>
                  </a:moveTo>
                  <a:lnTo>
                    <a:pt x="2843060" y="1348654"/>
                  </a:lnTo>
                  <a:lnTo>
                    <a:pt x="2789177" y="1402537"/>
                  </a:lnTo>
                  <a:lnTo>
                    <a:pt x="2782443" y="1395803"/>
                  </a:lnTo>
                  <a:lnTo>
                    <a:pt x="2836326" y="1341920"/>
                  </a:lnTo>
                  <a:close/>
                  <a:moveTo>
                    <a:pt x="2826020" y="1223848"/>
                  </a:moveTo>
                  <a:lnTo>
                    <a:pt x="2819286" y="1217114"/>
                  </a:lnTo>
                  <a:lnTo>
                    <a:pt x="2873169" y="1163231"/>
                  </a:lnTo>
                  <a:lnTo>
                    <a:pt x="2879903" y="1169965"/>
                  </a:lnTo>
                  <a:lnTo>
                    <a:pt x="2826020" y="1223848"/>
                  </a:lnTo>
                  <a:close/>
                  <a:moveTo>
                    <a:pt x="2862863" y="1045169"/>
                  </a:moveTo>
                  <a:lnTo>
                    <a:pt x="2856129" y="1038435"/>
                  </a:lnTo>
                  <a:lnTo>
                    <a:pt x="2910011" y="984552"/>
                  </a:lnTo>
                  <a:lnTo>
                    <a:pt x="2916746" y="991286"/>
                  </a:lnTo>
                  <a:lnTo>
                    <a:pt x="2862863" y="1045169"/>
                  </a:lnTo>
                  <a:close/>
                  <a:moveTo>
                    <a:pt x="2892971" y="859746"/>
                  </a:moveTo>
                  <a:lnTo>
                    <a:pt x="2946854" y="805863"/>
                  </a:lnTo>
                  <a:lnTo>
                    <a:pt x="2953588" y="812597"/>
                  </a:lnTo>
                  <a:lnTo>
                    <a:pt x="2899705" y="866480"/>
                  </a:lnTo>
                  <a:lnTo>
                    <a:pt x="2892971" y="859746"/>
                  </a:lnTo>
                  <a:close/>
                  <a:moveTo>
                    <a:pt x="2944092" y="1234154"/>
                  </a:moveTo>
                  <a:lnTo>
                    <a:pt x="2950826" y="1240889"/>
                  </a:lnTo>
                  <a:lnTo>
                    <a:pt x="2896943" y="1294771"/>
                  </a:lnTo>
                  <a:lnTo>
                    <a:pt x="2890209" y="1288037"/>
                  </a:lnTo>
                  <a:lnTo>
                    <a:pt x="2944092" y="1234154"/>
                  </a:lnTo>
                  <a:close/>
                  <a:moveTo>
                    <a:pt x="2933786" y="1116082"/>
                  </a:moveTo>
                  <a:lnTo>
                    <a:pt x="2927052" y="1109348"/>
                  </a:lnTo>
                  <a:lnTo>
                    <a:pt x="2980935" y="1055465"/>
                  </a:lnTo>
                  <a:lnTo>
                    <a:pt x="2987669" y="1062199"/>
                  </a:lnTo>
                  <a:lnTo>
                    <a:pt x="2933786" y="1116082"/>
                  </a:lnTo>
                  <a:close/>
                  <a:moveTo>
                    <a:pt x="2983706" y="627183"/>
                  </a:moveTo>
                  <a:lnTo>
                    <a:pt x="2990440" y="633917"/>
                  </a:lnTo>
                  <a:lnTo>
                    <a:pt x="2936567" y="687800"/>
                  </a:lnTo>
                  <a:lnTo>
                    <a:pt x="2929833" y="681066"/>
                  </a:lnTo>
                  <a:lnTo>
                    <a:pt x="2983706" y="627183"/>
                  </a:lnTo>
                  <a:close/>
                  <a:moveTo>
                    <a:pt x="2912783" y="556270"/>
                  </a:moveTo>
                  <a:lnTo>
                    <a:pt x="2919517" y="563004"/>
                  </a:lnTo>
                  <a:lnTo>
                    <a:pt x="2865644" y="616887"/>
                  </a:lnTo>
                  <a:lnTo>
                    <a:pt x="2858910" y="610152"/>
                  </a:lnTo>
                  <a:lnTo>
                    <a:pt x="2912783" y="556270"/>
                  </a:lnTo>
                  <a:close/>
                  <a:moveTo>
                    <a:pt x="2841860" y="485346"/>
                  </a:moveTo>
                  <a:lnTo>
                    <a:pt x="2848594" y="492081"/>
                  </a:lnTo>
                  <a:lnTo>
                    <a:pt x="2794721" y="545964"/>
                  </a:lnTo>
                  <a:lnTo>
                    <a:pt x="2787987" y="539229"/>
                  </a:lnTo>
                  <a:lnTo>
                    <a:pt x="2841860" y="485346"/>
                  </a:lnTo>
                  <a:close/>
                  <a:moveTo>
                    <a:pt x="2770946" y="414433"/>
                  </a:moveTo>
                  <a:lnTo>
                    <a:pt x="2777681" y="421167"/>
                  </a:lnTo>
                  <a:lnTo>
                    <a:pt x="2723807" y="475050"/>
                  </a:lnTo>
                  <a:lnTo>
                    <a:pt x="2717073" y="468316"/>
                  </a:lnTo>
                  <a:lnTo>
                    <a:pt x="2770946" y="414433"/>
                  </a:lnTo>
                  <a:close/>
                  <a:moveTo>
                    <a:pt x="2700033" y="343510"/>
                  </a:moveTo>
                  <a:lnTo>
                    <a:pt x="2706767" y="350244"/>
                  </a:lnTo>
                  <a:lnTo>
                    <a:pt x="2652894" y="404127"/>
                  </a:lnTo>
                  <a:lnTo>
                    <a:pt x="2646159" y="397393"/>
                  </a:lnTo>
                  <a:lnTo>
                    <a:pt x="2700033" y="343510"/>
                  </a:lnTo>
                  <a:close/>
                  <a:moveTo>
                    <a:pt x="2629110" y="272596"/>
                  </a:moveTo>
                  <a:lnTo>
                    <a:pt x="2635844" y="279330"/>
                  </a:lnTo>
                  <a:lnTo>
                    <a:pt x="2581961" y="333213"/>
                  </a:lnTo>
                  <a:lnTo>
                    <a:pt x="2575227" y="326479"/>
                  </a:lnTo>
                  <a:lnTo>
                    <a:pt x="2629110" y="272596"/>
                  </a:lnTo>
                  <a:close/>
                  <a:moveTo>
                    <a:pt x="2592267" y="451276"/>
                  </a:moveTo>
                  <a:lnTo>
                    <a:pt x="2599001" y="458010"/>
                  </a:lnTo>
                  <a:lnTo>
                    <a:pt x="2545118" y="511893"/>
                  </a:lnTo>
                  <a:lnTo>
                    <a:pt x="2538384" y="505158"/>
                  </a:lnTo>
                  <a:lnTo>
                    <a:pt x="2592267" y="451276"/>
                  </a:lnTo>
                  <a:close/>
                  <a:moveTo>
                    <a:pt x="2555424" y="629955"/>
                  </a:moveTo>
                  <a:lnTo>
                    <a:pt x="2562158" y="636689"/>
                  </a:lnTo>
                  <a:lnTo>
                    <a:pt x="2508275" y="690572"/>
                  </a:lnTo>
                  <a:lnTo>
                    <a:pt x="2501541" y="683838"/>
                  </a:lnTo>
                  <a:lnTo>
                    <a:pt x="2555424" y="629955"/>
                  </a:lnTo>
                  <a:close/>
                  <a:moveTo>
                    <a:pt x="2521353" y="380352"/>
                  </a:moveTo>
                  <a:lnTo>
                    <a:pt x="2528088" y="387087"/>
                  </a:lnTo>
                  <a:lnTo>
                    <a:pt x="2474205" y="440969"/>
                  </a:lnTo>
                  <a:lnTo>
                    <a:pt x="2467470" y="434235"/>
                  </a:lnTo>
                  <a:lnTo>
                    <a:pt x="2521353" y="380352"/>
                  </a:lnTo>
                  <a:close/>
                  <a:moveTo>
                    <a:pt x="2450430" y="309439"/>
                  </a:moveTo>
                  <a:lnTo>
                    <a:pt x="2457164" y="316173"/>
                  </a:lnTo>
                  <a:lnTo>
                    <a:pt x="2403282" y="370056"/>
                  </a:lnTo>
                  <a:lnTo>
                    <a:pt x="2396547" y="363322"/>
                  </a:lnTo>
                  <a:lnTo>
                    <a:pt x="2450430" y="309439"/>
                  </a:lnTo>
                  <a:close/>
                  <a:moveTo>
                    <a:pt x="2413578" y="488118"/>
                  </a:moveTo>
                  <a:lnTo>
                    <a:pt x="2420312" y="494852"/>
                  </a:lnTo>
                  <a:lnTo>
                    <a:pt x="2366439" y="548735"/>
                  </a:lnTo>
                  <a:lnTo>
                    <a:pt x="2359705" y="542001"/>
                  </a:lnTo>
                  <a:lnTo>
                    <a:pt x="2413578" y="488118"/>
                  </a:lnTo>
                  <a:close/>
                  <a:moveTo>
                    <a:pt x="2342664" y="417204"/>
                  </a:moveTo>
                  <a:lnTo>
                    <a:pt x="2349399" y="423939"/>
                  </a:lnTo>
                  <a:lnTo>
                    <a:pt x="2295515" y="477822"/>
                  </a:lnTo>
                  <a:lnTo>
                    <a:pt x="2288781" y="471088"/>
                  </a:lnTo>
                  <a:lnTo>
                    <a:pt x="2342664" y="417204"/>
                  </a:lnTo>
                  <a:close/>
                  <a:moveTo>
                    <a:pt x="2271751" y="346281"/>
                  </a:moveTo>
                  <a:lnTo>
                    <a:pt x="2278485" y="353016"/>
                  </a:lnTo>
                  <a:lnTo>
                    <a:pt x="2224602" y="406898"/>
                  </a:lnTo>
                  <a:lnTo>
                    <a:pt x="2217868" y="400164"/>
                  </a:lnTo>
                  <a:lnTo>
                    <a:pt x="2271751" y="346281"/>
                  </a:lnTo>
                  <a:close/>
                  <a:moveTo>
                    <a:pt x="2234908" y="524961"/>
                  </a:moveTo>
                  <a:lnTo>
                    <a:pt x="2241642" y="531695"/>
                  </a:lnTo>
                  <a:lnTo>
                    <a:pt x="2187759" y="585578"/>
                  </a:lnTo>
                  <a:lnTo>
                    <a:pt x="2181025" y="578844"/>
                  </a:lnTo>
                  <a:lnTo>
                    <a:pt x="2234908" y="524961"/>
                  </a:lnTo>
                  <a:close/>
                  <a:moveTo>
                    <a:pt x="2163985" y="454047"/>
                  </a:moveTo>
                  <a:lnTo>
                    <a:pt x="2170719" y="460781"/>
                  </a:lnTo>
                  <a:lnTo>
                    <a:pt x="2116836" y="514664"/>
                  </a:lnTo>
                  <a:lnTo>
                    <a:pt x="2110102" y="507930"/>
                  </a:lnTo>
                  <a:lnTo>
                    <a:pt x="2163985" y="454047"/>
                  </a:lnTo>
                  <a:close/>
                  <a:moveTo>
                    <a:pt x="2127133" y="632727"/>
                  </a:moveTo>
                  <a:lnTo>
                    <a:pt x="2133867" y="639461"/>
                  </a:lnTo>
                  <a:lnTo>
                    <a:pt x="2079993" y="693344"/>
                  </a:lnTo>
                  <a:lnTo>
                    <a:pt x="2073259" y="686610"/>
                  </a:lnTo>
                  <a:lnTo>
                    <a:pt x="2127133" y="632727"/>
                  </a:lnTo>
                  <a:close/>
                  <a:moveTo>
                    <a:pt x="2056219" y="561804"/>
                  </a:moveTo>
                  <a:lnTo>
                    <a:pt x="2062953" y="568538"/>
                  </a:lnTo>
                  <a:lnTo>
                    <a:pt x="2009080" y="622421"/>
                  </a:lnTo>
                  <a:lnTo>
                    <a:pt x="2002346" y="615687"/>
                  </a:lnTo>
                  <a:lnTo>
                    <a:pt x="2056219" y="561804"/>
                  </a:lnTo>
                  <a:close/>
                  <a:moveTo>
                    <a:pt x="2019376" y="740493"/>
                  </a:moveTo>
                  <a:lnTo>
                    <a:pt x="2026110" y="747227"/>
                  </a:lnTo>
                  <a:lnTo>
                    <a:pt x="1972228" y="801110"/>
                  </a:lnTo>
                  <a:lnTo>
                    <a:pt x="1965493" y="794376"/>
                  </a:lnTo>
                  <a:lnTo>
                    <a:pt x="2019376" y="740493"/>
                  </a:lnTo>
                  <a:close/>
                  <a:moveTo>
                    <a:pt x="1989258" y="925906"/>
                  </a:moveTo>
                  <a:lnTo>
                    <a:pt x="1935385" y="979789"/>
                  </a:lnTo>
                  <a:lnTo>
                    <a:pt x="1928651" y="973055"/>
                  </a:lnTo>
                  <a:lnTo>
                    <a:pt x="1982524" y="919172"/>
                  </a:lnTo>
                  <a:lnTo>
                    <a:pt x="1989258" y="925906"/>
                  </a:lnTo>
                  <a:close/>
                  <a:moveTo>
                    <a:pt x="1948453" y="669569"/>
                  </a:moveTo>
                  <a:lnTo>
                    <a:pt x="1955187" y="676304"/>
                  </a:lnTo>
                  <a:lnTo>
                    <a:pt x="1901314" y="730187"/>
                  </a:lnTo>
                  <a:lnTo>
                    <a:pt x="1894580" y="723452"/>
                  </a:lnTo>
                  <a:lnTo>
                    <a:pt x="1948453" y="669569"/>
                  </a:lnTo>
                  <a:close/>
                  <a:moveTo>
                    <a:pt x="1911610" y="848249"/>
                  </a:moveTo>
                  <a:lnTo>
                    <a:pt x="1918345" y="854983"/>
                  </a:lnTo>
                  <a:lnTo>
                    <a:pt x="1864462" y="908866"/>
                  </a:lnTo>
                  <a:lnTo>
                    <a:pt x="1857728" y="902132"/>
                  </a:lnTo>
                  <a:lnTo>
                    <a:pt x="1911610" y="848249"/>
                  </a:lnTo>
                  <a:close/>
                  <a:moveTo>
                    <a:pt x="1881502" y="1033672"/>
                  </a:moveTo>
                  <a:lnTo>
                    <a:pt x="1827619" y="1087555"/>
                  </a:lnTo>
                  <a:lnTo>
                    <a:pt x="1820885" y="1080821"/>
                  </a:lnTo>
                  <a:lnTo>
                    <a:pt x="1874768" y="1026938"/>
                  </a:lnTo>
                  <a:lnTo>
                    <a:pt x="1881502" y="1033672"/>
                  </a:lnTo>
                  <a:close/>
                  <a:moveTo>
                    <a:pt x="1840697" y="777335"/>
                  </a:moveTo>
                  <a:lnTo>
                    <a:pt x="1847431" y="784069"/>
                  </a:lnTo>
                  <a:lnTo>
                    <a:pt x="1793548" y="837952"/>
                  </a:lnTo>
                  <a:lnTo>
                    <a:pt x="1786814" y="831218"/>
                  </a:lnTo>
                  <a:lnTo>
                    <a:pt x="1840697" y="777335"/>
                  </a:lnTo>
                  <a:close/>
                  <a:moveTo>
                    <a:pt x="1769783" y="706412"/>
                  </a:moveTo>
                  <a:lnTo>
                    <a:pt x="1776517" y="713146"/>
                  </a:lnTo>
                  <a:lnTo>
                    <a:pt x="1722634" y="767029"/>
                  </a:lnTo>
                  <a:lnTo>
                    <a:pt x="1715900" y="760295"/>
                  </a:lnTo>
                  <a:lnTo>
                    <a:pt x="1769783" y="706412"/>
                  </a:lnTo>
                  <a:close/>
                  <a:moveTo>
                    <a:pt x="1732931" y="885101"/>
                  </a:moveTo>
                  <a:lnTo>
                    <a:pt x="1739665" y="891835"/>
                  </a:lnTo>
                  <a:lnTo>
                    <a:pt x="1685782" y="945718"/>
                  </a:lnTo>
                  <a:lnTo>
                    <a:pt x="1679048" y="938984"/>
                  </a:lnTo>
                  <a:lnTo>
                    <a:pt x="1732931" y="885101"/>
                  </a:lnTo>
                  <a:close/>
                  <a:moveTo>
                    <a:pt x="1702813" y="1070515"/>
                  </a:moveTo>
                  <a:lnTo>
                    <a:pt x="1648939" y="1124398"/>
                  </a:lnTo>
                  <a:lnTo>
                    <a:pt x="1642205" y="1117664"/>
                  </a:lnTo>
                  <a:lnTo>
                    <a:pt x="1696079" y="1063781"/>
                  </a:lnTo>
                  <a:lnTo>
                    <a:pt x="1702813" y="1070515"/>
                  </a:lnTo>
                  <a:close/>
                  <a:moveTo>
                    <a:pt x="1662017" y="814178"/>
                  </a:moveTo>
                  <a:lnTo>
                    <a:pt x="1668751" y="820912"/>
                  </a:lnTo>
                  <a:lnTo>
                    <a:pt x="1614869" y="874795"/>
                  </a:lnTo>
                  <a:lnTo>
                    <a:pt x="1608134" y="868061"/>
                  </a:lnTo>
                  <a:lnTo>
                    <a:pt x="1662017" y="814178"/>
                  </a:lnTo>
                  <a:close/>
                  <a:moveTo>
                    <a:pt x="1631899" y="999592"/>
                  </a:moveTo>
                  <a:lnTo>
                    <a:pt x="1578026" y="1053475"/>
                  </a:lnTo>
                  <a:lnTo>
                    <a:pt x="1571292" y="1046740"/>
                  </a:lnTo>
                  <a:lnTo>
                    <a:pt x="1625165" y="992857"/>
                  </a:lnTo>
                  <a:lnTo>
                    <a:pt x="1631899" y="999592"/>
                  </a:lnTo>
                  <a:close/>
                  <a:moveTo>
                    <a:pt x="1591104" y="743264"/>
                  </a:moveTo>
                  <a:lnTo>
                    <a:pt x="1597838" y="749999"/>
                  </a:lnTo>
                  <a:lnTo>
                    <a:pt x="1543955" y="803881"/>
                  </a:lnTo>
                  <a:lnTo>
                    <a:pt x="1537221" y="797147"/>
                  </a:lnTo>
                  <a:lnTo>
                    <a:pt x="1591104" y="743264"/>
                  </a:lnTo>
                  <a:close/>
                  <a:moveTo>
                    <a:pt x="80420" y="849030"/>
                  </a:moveTo>
                  <a:lnTo>
                    <a:pt x="73685" y="842296"/>
                  </a:lnTo>
                  <a:lnTo>
                    <a:pt x="127559" y="788413"/>
                  </a:lnTo>
                  <a:lnTo>
                    <a:pt x="134293" y="795147"/>
                  </a:lnTo>
                  <a:lnTo>
                    <a:pt x="80420" y="849030"/>
                  </a:lnTo>
                  <a:close/>
                  <a:moveTo>
                    <a:pt x="97460" y="973826"/>
                  </a:moveTo>
                  <a:lnTo>
                    <a:pt x="43577" y="1027709"/>
                  </a:lnTo>
                  <a:lnTo>
                    <a:pt x="36843" y="1020975"/>
                  </a:lnTo>
                  <a:lnTo>
                    <a:pt x="90726" y="967092"/>
                  </a:lnTo>
                  <a:lnTo>
                    <a:pt x="97460" y="973826"/>
                  </a:lnTo>
                  <a:close/>
                  <a:moveTo>
                    <a:pt x="161649" y="1038015"/>
                  </a:moveTo>
                  <a:lnTo>
                    <a:pt x="168383" y="1044750"/>
                  </a:lnTo>
                  <a:lnTo>
                    <a:pt x="114500" y="1098633"/>
                  </a:lnTo>
                  <a:lnTo>
                    <a:pt x="107766" y="1091898"/>
                  </a:lnTo>
                  <a:lnTo>
                    <a:pt x="161649" y="1038015"/>
                  </a:lnTo>
                  <a:close/>
                  <a:moveTo>
                    <a:pt x="1304649" y="887873"/>
                  </a:moveTo>
                  <a:lnTo>
                    <a:pt x="1311383" y="894607"/>
                  </a:lnTo>
                  <a:lnTo>
                    <a:pt x="1257510" y="948490"/>
                  </a:lnTo>
                  <a:lnTo>
                    <a:pt x="1250775" y="941756"/>
                  </a:lnTo>
                  <a:lnTo>
                    <a:pt x="1304649" y="887873"/>
                  </a:lnTo>
                  <a:close/>
                  <a:moveTo>
                    <a:pt x="1287609" y="763067"/>
                  </a:moveTo>
                  <a:lnTo>
                    <a:pt x="1341482" y="709184"/>
                  </a:lnTo>
                  <a:lnTo>
                    <a:pt x="1348216" y="715918"/>
                  </a:lnTo>
                  <a:lnTo>
                    <a:pt x="1294343" y="769801"/>
                  </a:lnTo>
                  <a:lnTo>
                    <a:pt x="1287609" y="763067"/>
                  </a:lnTo>
                  <a:close/>
                  <a:moveTo>
                    <a:pt x="1274540" y="1073277"/>
                  </a:moveTo>
                  <a:lnTo>
                    <a:pt x="1220657" y="1127160"/>
                  </a:lnTo>
                  <a:lnTo>
                    <a:pt x="1213923" y="1120426"/>
                  </a:lnTo>
                  <a:lnTo>
                    <a:pt x="1267806" y="1066543"/>
                  </a:lnTo>
                  <a:lnTo>
                    <a:pt x="1274540" y="1073277"/>
                  </a:lnTo>
                  <a:close/>
                  <a:moveTo>
                    <a:pt x="1223429" y="698878"/>
                  </a:moveTo>
                  <a:lnTo>
                    <a:pt x="1216695" y="692144"/>
                  </a:lnTo>
                  <a:lnTo>
                    <a:pt x="1270568" y="638261"/>
                  </a:lnTo>
                  <a:lnTo>
                    <a:pt x="1277303" y="644995"/>
                  </a:lnTo>
                  <a:lnTo>
                    <a:pt x="1223429" y="698878"/>
                  </a:lnTo>
                  <a:close/>
                  <a:moveTo>
                    <a:pt x="1233726" y="816950"/>
                  </a:moveTo>
                  <a:lnTo>
                    <a:pt x="1240460" y="823684"/>
                  </a:lnTo>
                  <a:lnTo>
                    <a:pt x="1186586" y="877567"/>
                  </a:lnTo>
                  <a:lnTo>
                    <a:pt x="1179852" y="870833"/>
                  </a:lnTo>
                  <a:lnTo>
                    <a:pt x="1233726" y="816950"/>
                  </a:lnTo>
                  <a:close/>
                  <a:moveTo>
                    <a:pt x="330022" y="883110"/>
                  </a:moveTo>
                  <a:lnTo>
                    <a:pt x="323288" y="876376"/>
                  </a:lnTo>
                  <a:lnTo>
                    <a:pt x="377161" y="822493"/>
                  </a:lnTo>
                  <a:lnTo>
                    <a:pt x="383896" y="829227"/>
                  </a:lnTo>
                  <a:lnTo>
                    <a:pt x="330022" y="883110"/>
                  </a:lnTo>
                  <a:close/>
                  <a:moveTo>
                    <a:pt x="347053" y="1007907"/>
                  </a:moveTo>
                  <a:lnTo>
                    <a:pt x="293170" y="1061790"/>
                  </a:lnTo>
                  <a:lnTo>
                    <a:pt x="286436" y="1055056"/>
                  </a:lnTo>
                  <a:lnTo>
                    <a:pt x="340319" y="1001173"/>
                  </a:lnTo>
                  <a:lnTo>
                    <a:pt x="347053" y="1007907"/>
                  </a:lnTo>
                  <a:close/>
                  <a:moveTo>
                    <a:pt x="411242" y="1072087"/>
                  </a:moveTo>
                  <a:lnTo>
                    <a:pt x="417976" y="1078821"/>
                  </a:lnTo>
                  <a:lnTo>
                    <a:pt x="364093" y="1132704"/>
                  </a:lnTo>
                  <a:lnTo>
                    <a:pt x="357359" y="1125969"/>
                  </a:lnTo>
                  <a:lnTo>
                    <a:pt x="411242" y="1072087"/>
                  </a:lnTo>
                  <a:close/>
                  <a:moveTo>
                    <a:pt x="400945" y="954024"/>
                  </a:moveTo>
                  <a:lnTo>
                    <a:pt x="394211" y="947290"/>
                  </a:lnTo>
                  <a:lnTo>
                    <a:pt x="448085" y="893407"/>
                  </a:lnTo>
                  <a:lnTo>
                    <a:pt x="454819" y="900141"/>
                  </a:lnTo>
                  <a:lnTo>
                    <a:pt x="400945" y="954024"/>
                  </a:lnTo>
                  <a:close/>
                  <a:moveTo>
                    <a:pt x="482156" y="1143010"/>
                  </a:moveTo>
                  <a:lnTo>
                    <a:pt x="488890" y="1149744"/>
                  </a:lnTo>
                  <a:lnTo>
                    <a:pt x="435016" y="1203627"/>
                  </a:lnTo>
                  <a:lnTo>
                    <a:pt x="428282" y="1196893"/>
                  </a:lnTo>
                  <a:lnTo>
                    <a:pt x="482156" y="1143010"/>
                  </a:lnTo>
                  <a:close/>
                  <a:moveTo>
                    <a:pt x="471859" y="1024947"/>
                  </a:moveTo>
                  <a:lnTo>
                    <a:pt x="465125" y="1018213"/>
                  </a:lnTo>
                  <a:lnTo>
                    <a:pt x="518998" y="964330"/>
                  </a:lnTo>
                  <a:lnTo>
                    <a:pt x="525732" y="971064"/>
                  </a:lnTo>
                  <a:lnTo>
                    <a:pt x="471859" y="1024947"/>
                  </a:lnTo>
                  <a:close/>
                  <a:moveTo>
                    <a:pt x="501967" y="839524"/>
                  </a:moveTo>
                  <a:lnTo>
                    <a:pt x="555850" y="785641"/>
                  </a:lnTo>
                  <a:lnTo>
                    <a:pt x="562585" y="792375"/>
                  </a:lnTo>
                  <a:lnTo>
                    <a:pt x="508702" y="846258"/>
                  </a:lnTo>
                  <a:lnTo>
                    <a:pt x="501967" y="839524"/>
                  </a:lnTo>
                  <a:close/>
                  <a:moveTo>
                    <a:pt x="553079" y="1213933"/>
                  </a:moveTo>
                  <a:lnTo>
                    <a:pt x="559813" y="1220667"/>
                  </a:lnTo>
                  <a:lnTo>
                    <a:pt x="505930" y="1274550"/>
                  </a:lnTo>
                  <a:lnTo>
                    <a:pt x="499196" y="1267816"/>
                  </a:lnTo>
                  <a:lnTo>
                    <a:pt x="553079" y="1213933"/>
                  </a:lnTo>
                  <a:close/>
                  <a:moveTo>
                    <a:pt x="542773" y="1095861"/>
                  </a:moveTo>
                  <a:lnTo>
                    <a:pt x="536038" y="1089127"/>
                  </a:lnTo>
                  <a:lnTo>
                    <a:pt x="589912" y="1035244"/>
                  </a:lnTo>
                  <a:lnTo>
                    <a:pt x="596646" y="1041978"/>
                  </a:lnTo>
                  <a:lnTo>
                    <a:pt x="542773" y="1095861"/>
                  </a:lnTo>
                  <a:close/>
                  <a:moveTo>
                    <a:pt x="626764" y="856564"/>
                  </a:moveTo>
                  <a:lnTo>
                    <a:pt x="633498" y="863298"/>
                  </a:lnTo>
                  <a:lnTo>
                    <a:pt x="579625" y="917181"/>
                  </a:lnTo>
                  <a:lnTo>
                    <a:pt x="572891" y="910447"/>
                  </a:lnTo>
                  <a:lnTo>
                    <a:pt x="626764" y="856564"/>
                  </a:lnTo>
                  <a:close/>
                  <a:moveTo>
                    <a:pt x="609724" y="731758"/>
                  </a:moveTo>
                  <a:lnTo>
                    <a:pt x="663607" y="677875"/>
                  </a:lnTo>
                  <a:lnTo>
                    <a:pt x="670341" y="684609"/>
                  </a:lnTo>
                  <a:lnTo>
                    <a:pt x="616458" y="738492"/>
                  </a:lnTo>
                  <a:lnTo>
                    <a:pt x="609724" y="731758"/>
                  </a:lnTo>
                  <a:close/>
                  <a:moveTo>
                    <a:pt x="624002" y="1284846"/>
                  </a:moveTo>
                  <a:lnTo>
                    <a:pt x="630736" y="1291581"/>
                  </a:lnTo>
                  <a:lnTo>
                    <a:pt x="576853" y="1345463"/>
                  </a:lnTo>
                  <a:lnTo>
                    <a:pt x="570119" y="1338729"/>
                  </a:lnTo>
                  <a:lnTo>
                    <a:pt x="624002" y="1284846"/>
                  </a:lnTo>
                  <a:close/>
                  <a:moveTo>
                    <a:pt x="613696" y="1166784"/>
                  </a:moveTo>
                  <a:lnTo>
                    <a:pt x="606962" y="1160050"/>
                  </a:lnTo>
                  <a:lnTo>
                    <a:pt x="660835" y="1106167"/>
                  </a:lnTo>
                  <a:lnTo>
                    <a:pt x="667569" y="1112901"/>
                  </a:lnTo>
                  <a:lnTo>
                    <a:pt x="613696" y="1166784"/>
                  </a:lnTo>
                  <a:close/>
                  <a:moveTo>
                    <a:pt x="650538" y="988105"/>
                  </a:moveTo>
                  <a:lnTo>
                    <a:pt x="643804" y="981370"/>
                  </a:lnTo>
                  <a:lnTo>
                    <a:pt x="697687" y="927487"/>
                  </a:lnTo>
                  <a:lnTo>
                    <a:pt x="704421" y="934221"/>
                  </a:lnTo>
                  <a:lnTo>
                    <a:pt x="650538" y="988105"/>
                  </a:lnTo>
                  <a:close/>
                  <a:moveTo>
                    <a:pt x="680647" y="802681"/>
                  </a:moveTo>
                  <a:lnTo>
                    <a:pt x="734530" y="748798"/>
                  </a:lnTo>
                  <a:lnTo>
                    <a:pt x="741264" y="755533"/>
                  </a:lnTo>
                  <a:lnTo>
                    <a:pt x="687381" y="809415"/>
                  </a:lnTo>
                  <a:lnTo>
                    <a:pt x="680647" y="802681"/>
                  </a:lnTo>
                  <a:close/>
                  <a:moveTo>
                    <a:pt x="731758" y="1177081"/>
                  </a:moveTo>
                  <a:lnTo>
                    <a:pt x="738492" y="1183815"/>
                  </a:lnTo>
                  <a:lnTo>
                    <a:pt x="684619" y="1237698"/>
                  </a:lnTo>
                  <a:lnTo>
                    <a:pt x="677885" y="1230963"/>
                  </a:lnTo>
                  <a:lnTo>
                    <a:pt x="731758" y="1177081"/>
                  </a:lnTo>
                  <a:close/>
                  <a:moveTo>
                    <a:pt x="721462" y="1059018"/>
                  </a:moveTo>
                  <a:lnTo>
                    <a:pt x="714727" y="1052284"/>
                  </a:lnTo>
                  <a:lnTo>
                    <a:pt x="768601" y="998401"/>
                  </a:lnTo>
                  <a:lnTo>
                    <a:pt x="775335" y="1005135"/>
                  </a:lnTo>
                  <a:lnTo>
                    <a:pt x="721462" y="1059018"/>
                  </a:lnTo>
                  <a:close/>
                  <a:moveTo>
                    <a:pt x="751561" y="873604"/>
                  </a:moveTo>
                  <a:lnTo>
                    <a:pt x="805444" y="819722"/>
                  </a:lnTo>
                  <a:lnTo>
                    <a:pt x="812178" y="826456"/>
                  </a:lnTo>
                  <a:lnTo>
                    <a:pt x="758295" y="880339"/>
                  </a:lnTo>
                  <a:lnTo>
                    <a:pt x="751561" y="873604"/>
                  </a:lnTo>
                  <a:close/>
                  <a:moveTo>
                    <a:pt x="802672" y="1248004"/>
                  </a:moveTo>
                  <a:lnTo>
                    <a:pt x="809406" y="1254738"/>
                  </a:lnTo>
                  <a:lnTo>
                    <a:pt x="755532" y="1308621"/>
                  </a:lnTo>
                  <a:lnTo>
                    <a:pt x="748798" y="1301887"/>
                  </a:lnTo>
                  <a:lnTo>
                    <a:pt x="802672" y="1248004"/>
                  </a:lnTo>
                  <a:close/>
                  <a:moveTo>
                    <a:pt x="792375" y="1129932"/>
                  </a:moveTo>
                  <a:lnTo>
                    <a:pt x="785641" y="1123198"/>
                  </a:lnTo>
                  <a:lnTo>
                    <a:pt x="839524" y="1069315"/>
                  </a:lnTo>
                  <a:lnTo>
                    <a:pt x="846258" y="1076049"/>
                  </a:lnTo>
                  <a:lnTo>
                    <a:pt x="792375" y="1129932"/>
                  </a:lnTo>
                  <a:close/>
                  <a:moveTo>
                    <a:pt x="829218" y="951252"/>
                  </a:moveTo>
                  <a:lnTo>
                    <a:pt x="822484" y="944518"/>
                  </a:lnTo>
                  <a:lnTo>
                    <a:pt x="876367" y="890635"/>
                  </a:lnTo>
                  <a:lnTo>
                    <a:pt x="883101" y="897369"/>
                  </a:lnTo>
                  <a:lnTo>
                    <a:pt x="829218" y="951252"/>
                  </a:lnTo>
                  <a:close/>
                  <a:moveTo>
                    <a:pt x="859336" y="765839"/>
                  </a:moveTo>
                  <a:lnTo>
                    <a:pt x="913209" y="711956"/>
                  </a:lnTo>
                  <a:lnTo>
                    <a:pt x="919944" y="718690"/>
                  </a:lnTo>
                  <a:lnTo>
                    <a:pt x="866070" y="772573"/>
                  </a:lnTo>
                  <a:lnTo>
                    <a:pt x="859336" y="765839"/>
                  </a:lnTo>
                  <a:close/>
                  <a:moveTo>
                    <a:pt x="910438" y="1140238"/>
                  </a:moveTo>
                  <a:lnTo>
                    <a:pt x="917172" y="1146972"/>
                  </a:lnTo>
                  <a:lnTo>
                    <a:pt x="863298" y="1200855"/>
                  </a:lnTo>
                  <a:lnTo>
                    <a:pt x="856564" y="1194121"/>
                  </a:lnTo>
                  <a:lnTo>
                    <a:pt x="910438" y="1140238"/>
                  </a:lnTo>
                  <a:close/>
                  <a:moveTo>
                    <a:pt x="900141" y="1022175"/>
                  </a:moveTo>
                  <a:lnTo>
                    <a:pt x="893407" y="1015441"/>
                  </a:lnTo>
                  <a:lnTo>
                    <a:pt x="947290" y="961558"/>
                  </a:lnTo>
                  <a:lnTo>
                    <a:pt x="954024" y="968293"/>
                  </a:lnTo>
                  <a:lnTo>
                    <a:pt x="900141" y="1022175"/>
                  </a:lnTo>
                  <a:close/>
                  <a:moveTo>
                    <a:pt x="930250" y="836752"/>
                  </a:moveTo>
                  <a:lnTo>
                    <a:pt x="984132" y="782869"/>
                  </a:lnTo>
                  <a:lnTo>
                    <a:pt x="990867" y="789603"/>
                  </a:lnTo>
                  <a:lnTo>
                    <a:pt x="936984" y="843486"/>
                  </a:lnTo>
                  <a:lnTo>
                    <a:pt x="930250" y="836752"/>
                  </a:lnTo>
                  <a:close/>
                  <a:moveTo>
                    <a:pt x="981361" y="1211161"/>
                  </a:moveTo>
                  <a:lnTo>
                    <a:pt x="988095" y="1217895"/>
                  </a:lnTo>
                  <a:lnTo>
                    <a:pt x="934212" y="1271778"/>
                  </a:lnTo>
                  <a:lnTo>
                    <a:pt x="927478" y="1265044"/>
                  </a:lnTo>
                  <a:lnTo>
                    <a:pt x="981361" y="1211161"/>
                  </a:lnTo>
                  <a:close/>
                  <a:moveTo>
                    <a:pt x="971055" y="1093099"/>
                  </a:moveTo>
                  <a:lnTo>
                    <a:pt x="964320" y="1086364"/>
                  </a:lnTo>
                  <a:lnTo>
                    <a:pt x="1018204" y="1032481"/>
                  </a:lnTo>
                  <a:lnTo>
                    <a:pt x="1024938" y="1039216"/>
                  </a:lnTo>
                  <a:lnTo>
                    <a:pt x="971055" y="1093099"/>
                  </a:lnTo>
                  <a:close/>
                  <a:moveTo>
                    <a:pt x="1007897" y="914410"/>
                  </a:moveTo>
                  <a:lnTo>
                    <a:pt x="1001163" y="907675"/>
                  </a:lnTo>
                  <a:lnTo>
                    <a:pt x="1055046" y="853792"/>
                  </a:lnTo>
                  <a:lnTo>
                    <a:pt x="1061780" y="860527"/>
                  </a:lnTo>
                  <a:lnTo>
                    <a:pt x="1007897" y="914410"/>
                  </a:lnTo>
                  <a:close/>
                  <a:moveTo>
                    <a:pt x="1089127" y="1103395"/>
                  </a:moveTo>
                  <a:lnTo>
                    <a:pt x="1095861" y="1110129"/>
                  </a:lnTo>
                  <a:lnTo>
                    <a:pt x="1041978" y="1164012"/>
                  </a:lnTo>
                  <a:lnTo>
                    <a:pt x="1035244" y="1157278"/>
                  </a:lnTo>
                  <a:lnTo>
                    <a:pt x="1089127" y="1103395"/>
                  </a:lnTo>
                  <a:close/>
                  <a:moveTo>
                    <a:pt x="1078821" y="985333"/>
                  </a:moveTo>
                  <a:lnTo>
                    <a:pt x="1072086" y="978599"/>
                  </a:lnTo>
                  <a:lnTo>
                    <a:pt x="1125969" y="924716"/>
                  </a:lnTo>
                  <a:lnTo>
                    <a:pt x="1132704" y="931450"/>
                  </a:lnTo>
                  <a:lnTo>
                    <a:pt x="1078821" y="985333"/>
                  </a:lnTo>
                  <a:close/>
                  <a:moveTo>
                    <a:pt x="1160050" y="1174309"/>
                  </a:moveTo>
                  <a:lnTo>
                    <a:pt x="1166784" y="1181043"/>
                  </a:lnTo>
                  <a:lnTo>
                    <a:pt x="1112901" y="1234926"/>
                  </a:lnTo>
                  <a:lnTo>
                    <a:pt x="1106167" y="1228192"/>
                  </a:lnTo>
                  <a:lnTo>
                    <a:pt x="1160050" y="1174309"/>
                  </a:lnTo>
                  <a:close/>
                  <a:moveTo>
                    <a:pt x="1149734" y="1056246"/>
                  </a:moveTo>
                  <a:lnTo>
                    <a:pt x="1143000" y="1049512"/>
                  </a:lnTo>
                  <a:lnTo>
                    <a:pt x="1196883" y="995629"/>
                  </a:lnTo>
                  <a:lnTo>
                    <a:pt x="1203617" y="1002363"/>
                  </a:lnTo>
                  <a:lnTo>
                    <a:pt x="1149734" y="1056246"/>
                  </a:lnTo>
                  <a:close/>
                  <a:moveTo>
                    <a:pt x="1152516" y="627964"/>
                  </a:moveTo>
                  <a:lnTo>
                    <a:pt x="1145781" y="621230"/>
                  </a:lnTo>
                  <a:lnTo>
                    <a:pt x="1199655" y="567347"/>
                  </a:lnTo>
                  <a:lnTo>
                    <a:pt x="1206389" y="574081"/>
                  </a:lnTo>
                  <a:lnTo>
                    <a:pt x="1152516" y="627964"/>
                  </a:lnTo>
                  <a:close/>
                  <a:moveTo>
                    <a:pt x="1162812" y="746036"/>
                  </a:moveTo>
                  <a:lnTo>
                    <a:pt x="1169546" y="752770"/>
                  </a:lnTo>
                  <a:lnTo>
                    <a:pt x="1115673" y="806653"/>
                  </a:lnTo>
                  <a:lnTo>
                    <a:pt x="1108939" y="799919"/>
                  </a:lnTo>
                  <a:lnTo>
                    <a:pt x="1162812" y="746036"/>
                  </a:lnTo>
                  <a:close/>
                  <a:moveTo>
                    <a:pt x="1081592" y="557051"/>
                  </a:moveTo>
                  <a:lnTo>
                    <a:pt x="1074858" y="550316"/>
                  </a:lnTo>
                  <a:lnTo>
                    <a:pt x="1128741" y="496434"/>
                  </a:lnTo>
                  <a:lnTo>
                    <a:pt x="1135475" y="503168"/>
                  </a:lnTo>
                  <a:lnTo>
                    <a:pt x="1081592" y="557051"/>
                  </a:lnTo>
                  <a:close/>
                  <a:moveTo>
                    <a:pt x="1091898" y="675113"/>
                  </a:moveTo>
                  <a:lnTo>
                    <a:pt x="1098633" y="681847"/>
                  </a:lnTo>
                  <a:lnTo>
                    <a:pt x="1044759" y="735730"/>
                  </a:lnTo>
                  <a:lnTo>
                    <a:pt x="1038025" y="728996"/>
                  </a:lnTo>
                  <a:lnTo>
                    <a:pt x="1091898" y="675113"/>
                  </a:lnTo>
                  <a:close/>
                  <a:moveTo>
                    <a:pt x="1010669" y="486127"/>
                  </a:moveTo>
                  <a:lnTo>
                    <a:pt x="1003935" y="479393"/>
                  </a:lnTo>
                  <a:lnTo>
                    <a:pt x="1057808" y="425510"/>
                  </a:lnTo>
                  <a:lnTo>
                    <a:pt x="1064543" y="432245"/>
                  </a:lnTo>
                  <a:lnTo>
                    <a:pt x="1010669" y="486127"/>
                  </a:lnTo>
                  <a:close/>
                  <a:moveTo>
                    <a:pt x="1020966" y="604190"/>
                  </a:moveTo>
                  <a:lnTo>
                    <a:pt x="1027700" y="610924"/>
                  </a:lnTo>
                  <a:lnTo>
                    <a:pt x="973826" y="664807"/>
                  </a:lnTo>
                  <a:lnTo>
                    <a:pt x="967092" y="658073"/>
                  </a:lnTo>
                  <a:lnTo>
                    <a:pt x="1020966" y="604190"/>
                  </a:lnTo>
                  <a:close/>
                  <a:moveTo>
                    <a:pt x="939756" y="415204"/>
                  </a:moveTo>
                  <a:lnTo>
                    <a:pt x="933021" y="408470"/>
                  </a:lnTo>
                  <a:lnTo>
                    <a:pt x="986895" y="354587"/>
                  </a:lnTo>
                  <a:lnTo>
                    <a:pt x="993629" y="361321"/>
                  </a:lnTo>
                  <a:lnTo>
                    <a:pt x="939756" y="415204"/>
                  </a:lnTo>
                  <a:close/>
                  <a:moveTo>
                    <a:pt x="950052" y="533276"/>
                  </a:moveTo>
                  <a:lnTo>
                    <a:pt x="956786" y="540010"/>
                  </a:lnTo>
                  <a:lnTo>
                    <a:pt x="902913" y="593893"/>
                  </a:lnTo>
                  <a:lnTo>
                    <a:pt x="896179" y="587159"/>
                  </a:lnTo>
                  <a:lnTo>
                    <a:pt x="950052" y="533276"/>
                  </a:lnTo>
                  <a:close/>
                  <a:moveTo>
                    <a:pt x="868842" y="344291"/>
                  </a:moveTo>
                  <a:lnTo>
                    <a:pt x="862108" y="337556"/>
                  </a:lnTo>
                  <a:lnTo>
                    <a:pt x="915981" y="283674"/>
                  </a:lnTo>
                  <a:lnTo>
                    <a:pt x="922715" y="290408"/>
                  </a:lnTo>
                  <a:lnTo>
                    <a:pt x="868842" y="344291"/>
                  </a:lnTo>
                  <a:close/>
                  <a:moveTo>
                    <a:pt x="879138" y="462353"/>
                  </a:moveTo>
                  <a:lnTo>
                    <a:pt x="885873" y="469087"/>
                  </a:lnTo>
                  <a:lnTo>
                    <a:pt x="831999" y="522970"/>
                  </a:lnTo>
                  <a:lnTo>
                    <a:pt x="825265" y="516236"/>
                  </a:lnTo>
                  <a:lnTo>
                    <a:pt x="879138" y="462353"/>
                  </a:lnTo>
                  <a:close/>
                  <a:moveTo>
                    <a:pt x="842296" y="641042"/>
                  </a:moveTo>
                  <a:lnTo>
                    <a:pt x="849030" y="647776"/>
                  </a:lnTo>
                  <a:lnTo>
                    <a:pt x="795147" y="701659"/>
                  </a:lnTo>
                  <a:lnTo>
                    <a:pt x="788413" y="694925"/>
                  </a:lnTo>
                  <a:lnTo>
                    <a:pt x="842296" y="641042"/>
                  </a:lnTo>
                  <a:close/>
                  <a:moveTo>
                    <a:pt x="761076" y="452057"/>
                  </a:moveTo>
                  <a:lnTo>
                    <a:pt x="754342" y="445322"/>
                  </a:lnTo>
                  <a:lnTo>
                    <a:pt x="808215" y="391439"/>
                  </a:lnTo>
                  <a:lnTo>
                    <a:pt x="814949" y="398174"/>
                  </a:lnTo>
                  <a:lnTo>
                    <a:pt x="761076" y="452057"/>
                  </a:lnTo>
                  <a:close/>
                  <a:moveTo>
                    <a:pt x="771373" y="570119"/>
                  </a:moveTo>
                  <a:lnTo>
                    <a:pt x="778107" y="576853"/>
                  </a:lnTo>
                  <a:lnTo>
                    <a:pt x="724224" y="630736"/>
                  </a:lnTo>
                  <a:lnTo>
                    <a:pt x="717490" y="624002"/>
                  </a:lnTo>
                  <a:lnTo>
                    <a:pt x="771373" y="570119"/>
                  </a:lnTo>
                  <a:close/>
                  <a:moveTo>
                    <a:pt x="690162" y="381133"/>
                  </a:moveTo>
                  <a:lnTo>
                    <a:pt x="683428" y="374399"/>
                  </a:lnTo>
                  <a:lnTo>
                    <a:pt x="737302" y="320516"/>
                  </a:lnTo>
                  <a:lnTo>
                    <a:pt x="744036" y="327250"/>
                  </a:lnTo>
                  <a:lnTo>
                    <a:pt x="690162" y="381133"/>
                  </a:lnTo>
                  <a:close/>
                  <a:moveTo>
                    <a:pt x="700459" y="499196"/>
                  </a:moveTo>
                  <a:lnTo>
                    <a:pt x="707193" y="505930"/>
                  </a:lnTo>
                  <a:lnTo>
                    <a:pt x="653310" y="559813"/>
                  </a:lnTo>
                  <a:lnTo>
                    <a:pt x="646576" y="553079"/>
                  </a:lnTo>
                  <a:lnTo>
                    <a:pt x="700459" y="499196"/>
                  </a:lnTo>
                  <a:close/>
                  <a:moveTo>
                    <a:pt x="619239" y="310220"/>
                  </a:moveTo>
                  <a:lnTo>
                    <a:pt x="612505" y="303486"/>
                  </a:lnTo>
                  <a:lnTo>
                    <a:pt x="666378" y="249603"/>
                  </a:lnTo>
                  <a:lnTo>
                    <a:pt x="673113" y="256337"/>
                  </a:lnTo>
                  <a:lnTo>
                    <a:pt x="619239" y="310220"/>
                  </a:lnTo>
                  <a:close/>
                  <a:moveTo>
                    <a:pt x="629545" y="428282"/>
                  </a:moveTo>
                  <a:lnTo>
                    <a:pt x="636280" y="435016"/>
                  </a:lnTo>
                  <a:lnTo>
                    <a:pt x="582397" y="488899"/>
                  </a:lnTo>
                  <a:lnTo>
                    <a:pt x="575662" y="482165"/>
                  </a:lnTo>
                  <a:lnTo>
                    <a:pt x="629545" y="428282"/>
                  </a:lnTo>
                  <a:close/>
                  <a:moveTo>
                    <a:pt x="592693" y="606962"/>
                  </a:moveTo>
                  <a:lnTo>
                    <a:pt x="599427" y="613696"/>
                  </a:lnTo>
                  <a:lnTo>
                    <a:pt x="545544" y="667579"/>
                  </a:lnTo>
                  <a:lnTo>
                    <a:pt x="538810" y="660845"/>
                  </a:lnTo>
                  <a:lnTo>
                    <a:pt x="592693" y="606962"/>
                  </a:lnTo>
                  <a:close/>
                  <a:moveTo>
                    <a:pt x="511473" y="417986"/>
                  </a:moveTo>
                  <a:lnTo>
                    <a:pt x="504739" y="411251"/>
                  </a:lnTo>
                  <a:lnTo>
                    <a:pt x="558613" y="357368"/>
                  </a:lnTo>
                  <a:lnTo>
                    <a:pt x="565347" y="364103"/>
                  </a:lnTo>
                  <a:lnTo>
                    <a:pt x="511473" y="417986"/>
                  </a:lnTo>
                  <a:close/>
                  <a:moveTo>
                    <a:pt x="521779" y="536048"/>
                  </a:moveTo>
                  <a:lnTo>
                    <a:pt x="528514" y="542782"/>
                  </a:lnTo>
                  <a:lnTo>
                    <a:pt x="474631" y="596665"/>
                  </a:lnTo>
                  <a:lnTo>
                    <a:pt x="467897" y="589931"/>
                  </a:lnTo>
                  <a:lnTo>
                    <a:pt x="521779" y="536048"/>
                  </a:lnTo>
                  <a:close/>
                  <a:moveTo>
                    <a:pt x="484937" y="714727"/>
                  </a:moveTo>
                  <a:lnTo>
                    <a:pt x="491671" y="721462"/>
                  </a:lnTo>
                  <a:lnTo>
                    <a:pt x="437788" y="775345"/>
                  </a:lnTo>
                  <a:lnTo>
                    <a:pt x="431054" y="768610"/>
                  </a:lnTo>
                  <a:lnTo>
                    <a:pt x="484937" y="714727"/>
                  </a:lnTo>
                  <a:close/>
                  <a:moveTo>
                    <a:pt x="403708" y="525742"/>
                  </a:moveTo>
                  <a:lnTo>
                    <a:pt x="396973" y="519008"/>
                  </a:lnTo>
                  <a:lnTo>
                    <a:pt x="450856" y="465125"/>
                  </a:lnTo>
                  <a:lnTo>
                    <a:pt x="457591" y="471859"/>
                  </a:lnTo>
                  <a:lnTo>
                    <a:pt x="403708" y="525742"/>
                  </a:lnTo>
                  <a:close/>
                  <a:moveTo>
                    <a:pt x="414023" y="643804"/>
                  </a:moveTo>
                  <a:lnTo>
                    <a:pt x="420757" y="650539"/>
                  </a:lnTo>
                  <a:lnTo>
                    <a:pt x="366874" y="704421"/>
                  </a:lnTo>
                  <a:lnTo>
                    <a:pt x="360140" y="697687"/>
                  </a:lnTo>
                  <a:lnTo>
                    <a:pt x="414023" y="643804"/>
                  </a:lnTo>
                  <a:close/>
                  <a:moveTo>
                    <a:pt x="332784" y="454828"/>
                  </a:moveTo>
                  <a:lnTo>
                    <a:pt x="326050" y="448094"/>
                  </a:lnTo>
                  <a:lnTo>
                    <a:pt x="379933" y="394211"/>
                  </a:lnTo>
                  <a:lnTo>
                    <a:pt x="386667" y="400945"/>
                  </a:lnTo>
                  <a:lnTo>
                    <a:pt x="332784" y="454828"/>
                  </a:lnTo>
                  <a:close/>
                  <a:moveTo>
                    <a:pt x="343090" y="572891"/>
                  </a:moveTo>
                  <a:lnTo>
                    <a:pt x="349825" y="579625"/>
                  </a:lnTo>
                  <a:lnTo>
                    <a:pt x="295942" y="633508"/>
                  </a:lnTo>
                  <a:lnTo>
                    <a:pt x="289208" y="626774"/>
                  </a:lnTo>
                  <a:lnTo>
                    <a:pt x="343090" y="572891"/>
                  </a:lnTo>
                  <a:close/>
                  <a:moveTo>
                    <a:pt x="306248" y="751570"/>
                  </a:moveTo>
                  <a:lnTo>
                    <a:pt x="312982" y="758304"/>
                  </a:lnTo>
                  <a:lnTo>
                    <a:pt x="259109" y="812187"/>
                  </a:lnTo>
                  <a:lnTo>
                    <a:pt x="252374" y="805453"/>
                  </a:lnTo>
                  <a:lnTo>
                    <a:pt x="306248" y="751570"/>
                  </a:lnTo>
                  <a:close/>
                  <a:moveTo>
                    <a:pt x="276139" y="936984"/>
                  </a:moveTo>
                  <a:lnTo>
                    <a:pt x="222256" y="990867"/>
                  </a:lnTo>
                  <a:lnTo>
                    <a:pt x="215522" y="984133"/>
                  </a:lnTo>
                  <a:lnTo>
                    <a:pt x="269405" y="930250"/>
                  </a:lnTo>
                  <a:lnTo>
                    <a:pt x="276139" y="936984"/>
                  </a:lnTo>
                  <a:close/>
                  <a:moveTo>
                    <a:pt x="225028" y="562585"/>
                  </a:moveTo>
                  <a:lnTo>
                    <a:pt x="218294" y="555850"/>
                  </a:lnTo>
                  <a:lnTo>
                    <a:pt x="272167" y="501967"/>
                  </a:lnTo>
                  <a:lnTo>
                    <a:pt x="278902" y="508702"/>
                  </a:lnTo>
                  <a:lnTo>
                    <a:pt x="225028" y="562585"/>
                  </a:lnTo>
                  <a:close/>
                  <a:moveTo>
                    <a:pt x="235325" y="680657"/>
                  </a:moveTo>
                  <a:lnTo>
                    <a:pt x="242059" y="687391"/>
                  </a:lnTo>
                  <a:lnTo>
                    <a:pt x="188185" y="741274"/>
                  </a:lnTo>
                  <a:lnTo>
                    <a:pt x="181451" y="734539"/>
                  </a:lnTo>
                  <a:lnTo>
                    <a:pt x="235325" y="680657"/>
                  </a:lnTo>
                  <a:close/>
                  <a:moveTo>
                    <a:pt x="198491" y="859336"/>
                  </a:moveTo>
                  <a:lnTo>
                    <a:pt x="205226" y="866070"/>
                  </a:lnTo>
                  <a:lnTo>
                    <a:pt x="151343" y="919953"/>
                  </a:lnTo>
                  <a:lnTo>
                    <a:pt x="144609" y="913219"/>
                  </a:lnTo>
                  <a:lnTo>
                    <a:pt x="198491" y="859336"/>
                  </a:lnTo>
                  <a:close/>
                  <a:moveTo>
                    <a:pt x="195720" y="1287618"/>
                  </a:moveTo>
                  <a:lnTo>
                    <a:pt x="202454" y="1294352"/>
                  </a:lnTo>
                  <a:lnTo>
                    <a:pt x="148571" y="1348235"/>
                  </a:lnTo>
                  <a:lnTo>
                    <a:pt x="141837" y="1341501"/>
                  </a:lnTo>
                  <a:lnTo>
                    <a:pt x="195720" y="1287618"/>
                  </a:lnTo>
                  <a:close/>
                  <a:moveTo>
                    <a:pt x="185414" y="1169546"/>
                  </a:moveTo>
                  <a:lnTo>
                    <a:pt x="178679" y="1162812"/>
                  </a:lnTo>
                  <a:lnTo>
                    <a:pt x="232562" y="1108929"/>
                  </a:lnTo>
                  <a:lnTo>
                    <a:pt x="239297" y="1115663"/>
                  </a:lnTo>
                  <a:lnTo>
                    <a:pt x="185414" y="1169546"/>
                  </a:lnTo>
                  <a:close/>
                  <a:moveTo>
                    <a:pt x="266633" y="1358532"/>
                  </a:moveTo>
                  <a:lnTo>
                    <a:pt x="273367" y="1365266"/>
                  </a:lnTo>
                  <a:lnTo>
                    <a:pt x="219485" y="1419149"/>
                  </a:lnTo>
                  <a:lnTo>
                    <a:pt x="212750" y="1412415"/>
                  </a:lnTo>
                  <a:lnTo>
                    <a:pt x="266633" y="1358532"/>
                  </a:lnTo>
                  <a:close/>
                  <a:moveTo>
                    <a:pt x="256327" y="1240469"/>
                  </a:moveTo>
                  <a:lnTo>
                    <a:pt x="249593" y="1233735"/>
                  </a:lnTo>
                  <a:lnTo>
                    <a:pt x="303476" y="1179852"/>
                  </a:lnTo>
                  <a:lnTo>
                    <a:pt x="310210" y="1186587"/>
                  </a:lnTo>
                  <a:lnTo>
                    <a:pt x="256327" y="1240469"/>
                  </a:lnTo>
                  <a:close/>
                  <a:moveTo>
                    <a:pt x="337556" y="1429455"/>
                  </a:moveTo>
                  <a:lnTo>
                    <a:pt x="344291" y="1436189"/>
                  </a:lnTo>
                  <a:lnTo>
                    <a:pt x="290408" y="1490072"/>
                  </a:lnTo>
                  <a:lnTo>
                    <a:pt x="283674" y="1483338"/>
                  </a:lnTo>
                  <a:lnTo>
                    <a:pt x="337556" y="1429455"/>
                  </a:lnTo>
                  <a:close/>
                  <a:moveTo>
                    <a:pt x="327241" y="1311393"/>
                  </a:moveTo>
                  <a:lnTo>
                    <a:pt x="320507" y="1304658"/>
                  </a:lnTo>
                  <a:lnTo>
                    <a:pt x="374390" y="1250775"/>
                  </a:lnTo>
                  <a:lnTo>
                    <a:pt x="381124" y="1257510"/>
                  </a:lnTo>
                  <a:lnTo>
                    <a:pt x="327241" y="1311393"/>
                  </a:lnTo>
                  <a:close/>
                  <a:moveTo>
                    <a:pt x="408480" y="1500369"/>
                  </a:moveTo>
                  <a:lnTo>
                    <a:pt x="415214" y="1507103"/>
                  </a:lnTo>
                  <a:lnTo>
                    <a:pt x="361331" y="1560986"/>
                  </a:lnTo>
                  <a:lnTo>
                    <a:pt x="354597" y="1554252"/>
                  </a:lnTo>
                  <a:lnTo>
                    <a:pt x="408480" y="1500369"/>
                  </a:lnTo>
                  <a:close/>
                  <a:moveTo>
                    <a:pt x="398174" y="1382306"/>
                  </a:moveTo>
                  <a:lnTo>
                    <a:pt x="391439" y="1375572"/>
                  </a:lnTo>
                  <a:lnTo>
                    <a:pt x="445322" y="1321689"/>
                  </a:lnTo>
                  <a:lnTo>
                    <a:pt x="452057" y="1328423"/>
                  </a:lnTo>
                  <a:lnTo>
                    <a:pt x="398174" y="1382306"/>
                  </a:lnTo>
                  <a:close/>
                  <a:moveTo>
                    <a:pt x="479393" y="1571292"/>
                  </a:moveTo>
                  <a:lnTo>
                    <a:pt x="486127" y="1578026"/>
                  </a:lnTo>
                  <a:lnTo>
                    <a:pt x="432244" y="1631909"/>
                  </a:lnTo>
                  <a:lnTo>
                    <a:pt x="425510" y="1625175"/>
                  </a:lnTo>
                  <a:lnTo>
                    <a:pt x="479393" y="1571292"/>
                  </a:lnTo>
                  <a:close/>
                  <a:moveTo>
                    <a:pt x="469087" y="1453229"/>
                  </a:moveTo>
                  <a:lnTo>
                    <a:pt x="462353" y="1446495"/>
                  </a:lnTo>
                  <a:lnTo>
                    <a:pt x="516236" y="1392612"/>
                  </a:lnTo>
                  <a:lnTo>
                    <a:pt x="522970" y="1399346"/>
                  </a:lnTo>
                  <a:lnTo>
                    <a:pt x="469087" y="1453229"/>
                  </a:lnTo>
                  <a:close/>
                  <a:moveTo>
                    <a:pt x="550307" y="1642205"/>
                  </a:moveTo>
                  <a:lnTo>
                    <a:pt x="557041" y="1648939"/>
                  </a:lnTo>
                  <a:lnTo>
                    <a:pt x="503158" y="1702822"/>
                  </a:lnTo>
                  <a:lnTo>
                    <a:pt x="496424" y="1696088"/>
                  </a:lnTo>
                  <a:lnTo>
                    <a:pt x="550307" y="1642205"/>
                  </a:lnTo>
                  <a:close/>
                  <a:moveTo>
                    <a:pt x="540001" y="1524143"/>
                  </a:moveTo>
                  <a:lnTo>
                    <a:pt x="533267" y="1517409"/>
                  </a:lnTo>
                  <a:lnTo>
                    <a:pt x="587150" y="1463526"/>
                  </a:lnTo>
                  <a:lnTo>
                    <a:pt x="593884" y="1470260"/>
                  </a:lnTo>
                  <a:lnTo>
                    <a:pt x="540001" y="1524143"/>
                  </a:lnTo>
                  <a:close/>
                  <a:moveTo>
                    <a:pt x="621230" y="1713128"/>
                  </a:moveTo>
                  <a:lnTo>
                    <a:pt x="627964" y="1719863"/>
                  </a:lnTo>
                  <a:lnTo>
                    <a:pt x="574081" y="1773745"/>
                  </a:lnTo>
                  <a:lnTo>
                    <a:pt x="567347" y="1767012"/>
                  </a:lnTo>
                  <a:lnTo>
                    <a:pt x="621230" y="1713128"/>
                  </a:lnTo>
                  <a:close/>
                  <a:moveTo>
                    <a:pt x="610914" y="1595066"/>
                  </a:moveTo>
                  <a:lnTo>
                    <a:pt x="604180" y="1588332"/>
                  </a:lnTo>
                  <a:lnTo>
                    <a:pt x="658063" y="1534449"/>
                  </a:lnTo>
                  <a:lnTo>
                    <a:pt x="664797" y="1541183"/>
                  </a:lnTo>
                  <a:lnTo>
                    <a:pt x="610914" y="1595066"/>
                  </a:lnTo>
                  <a:close/>
                  <a:moveTo>
                    <a:pt x="647767" y="1416377"/>
                  </a:moveTo>
                  <a:lnTo>
                    <a:pt x="641032" y="1409643"/>
                  </a:lnTo>
                  <a:lnTo>
                    <a:pt x="694915" y="1355760"/>
                  </a:lnTo>
                  <a:lnTo>
                    <a:pt x="701650" y="1362494"/>
                  </a:lnTo>
                  <a:lnTo>
                    <a:pt x="647767" y="1416377"/>
                  </a:lnTo>
                  <a:close/>
                  <a:moveTo>
                    <a:pt x="728996" y="1605363"/>
                  </a:moveTo>
                  <a:lnTo>
                    <a:pt x="735730" y="1612097"/>
                  </a:lnTo>
                  <a:lnTo>
                    <a:pt x="681847" y="1665980"/>
                  </a:lnTo>
                  <a:lnTo>
                    <a:pt x="675113" y="1659245"/>
                  </a:lnTo>
                  <a:lnTo>
                    <a:pt x="728996" y="1605363"/>
                  </a:lnTo>
                  <a:close/>
                  <a:moveTo>
                    <a:pt x="718680" y="1487300"/>
                  </a:moveTo>
                  <a:lnTo>
                    <a:pt x="711946" y="1480566"/>
                  </a:lnTo>
                  <a:lnTo>
                    <a:pt x="765829" y="1426683"/>
                  </a:lnTo>
                  <a:lnTo>
                    <a:pt x="772563" y="1433417"/>
                  </a:lnTo>
                  <a:lnTo>
                    <a:pt x="718680" y="1487300"/>
                  </a:lnTo>
                  <a:close/>
                  <a:moveTo>
                    <a:pt x="799910" y="1676286"/>
                  </a:moveTo>
                  <a:lnTo>
                    <a:pt x="806644" y="1683020"/>
                  </a:lnTo>
                  <a:lnTo>
                    <a:pt x="752761" y="1736903"/>
                  </a:lnTo>
                  <a:lnTo>
                    <a:pt x="746027" y="1730169"/>
                  </a:lnTo>
                  <a:lnTo>
                    <a:pt x="799910" y="1676286"/>
                  </a:lnTo>
                  <a:close/>
                  <a:moveTo>
                    <a:pt x="789604" y="1558214"/>
                  </a:moveTo>
                  <a:lnTo>
                    <a:pt x="782869" y="1551480"/>
                  </a:lnTo>
                  <a:lnTo>
                    <a:pt x="836752" y="1497597"/>
                  </a:lnTo>
                  <a:lnTo>
                    <a:pt x="843486" y="1504331"/>
                  </a:lnTo>
                  <a:lnTo>
                    <a:pt x="789604" y="1558214"/>
                  </a:lnTo>
                  <a:close/>
                  <a:moveTo>
                    <a:pt x="826446" y="1379534"/>
                  </a:moveTo>
                  <a:lnTo>
                    <a:pt x="819712" y="1372800"/>
                  </a:lnTo>
                  <a:lnTo>
                    <a:pt x="873585" y="1318917"/>
                  </a:lnTo>
                  <a:lnTo>
                    <a:pt x="880319" y="1325651"/>
                  </a:lnTo>
                  <a:lnTo>
                    <a:pt x="826446" y="1379534"/>
                  </a:lnTo>
                  <a:close/>
                  <a:moveTo>
                    <a:pt x="907675" y="1568520"/>
                  </a:moveTo>
                  <a:lnTo>
                    <a:pt x="914410" y="1575254"/>
                  </a:lnTo>
                  <a:lnTo>
                    <a:pt x="860527" y="1629137"/>
                  </a:lnTo>
                  <a:lnTo>
                    <a:pt x="853792" y="1622403"/>
                  </a:lnTo>
                  <a:lnTo>
                    <a:pt x="907675" y="1568520"/>
                  </a:lnTo>
                  <a:close/>
                  <a:moveTo>
                    <a:pt x="897379" y="1450458"/>
                  </a:moveTo>
                  <a:lnTo>
                    <a:pt x="890645" y="1443723"/>
                  </a:lnTo>
                  <a:lnTo>
                    <a:pt x="944518" y="1389840"/>
                  </a:lnTo>
                  <a:lnTo>
                    <a:pt x="951252" y="1396575"/>
                  </a:lnTo>
                  <a:lnTo>
                    <a:pt x="897379" y="1450458"/>
                  </a:lnTo>
                  <a:close/>
                  <a:moveTo>
                    <a:pt x="978589" y="1639434"/>
                  </a:moveTo>
                  <a:lnTo>
                    <a:pt x="985323" y="1646168"/>
                  </a:lnTo>
                  <a:lnTo>
                    <a:pt x="931440" y="1700051"/>
                  </a:lnTo>
                  <a:lnTo>
                    <a:pt x="924706" y="1693316"/>
                  </a:lnTo>
                  <a:lnTo>
                    <a:pt x="978589" y="1639434"/>
                  </a:lnTo>
                  <a:close/>
                  <a:moveTo>
                    <a:pt x="968292" y="1521371"/>
                  </a:moveTo>
                  <a:lnTo>
                    <a:pt x="961558" y="1514637"/>
                  </a:lnTo>
                  <a:lnTo>
                    <a:pt x="1015432" y="1460754"/>
                  </a:lnTo>
                  <a:lnTo>
                    <a:pt x="1022166" y="1467488"/>
                  </a:lnTo>
                  <a:lnTo>
                    <a:pt x="968292" y="1521371"/>
                  </a:lnTo>
                  <a:close/>
                  <a:moveTo>
                    <a:pt x="1005135" y="1342692"/>
                  </a:moveTo>
                  <a:lnTo>
                    <a:pt x="998401" y="1335957"/>
                  </a:lnTo>
                  <a:lnTo>
                    <a:pt x="1052284" y="1282075"/>
                  </a:lnTo>
                  <a:lnTo>
                    <a:pt x="1059018" y="1288809"/>
                  </a:lnTo>
                  <a:lnTo>
                    <a:pt x="1005135" y="1342692"/>
                  </a:lnTo>
                  <a:close/>
                  <a:moveTo>
                    <a:pt x="1086355" y="1531668"/>
                  </a:moveTo>
                  <a:lnTo>
                    <a:pt x="1093089" y="1538402"/>
                  </a:lnTo>
                  <a:lnTo>
                    <a:pt x="1039216" y="1592285"/>
                  </a:lnTo>
                  <a:lnTo>
                    <a:pt x="1032481" y="1585551"/>
                  </a:lnTo>
                  <a:lnTo>
                    <a:pt x="1086355" y="1531668"/>
                  </a:lnTo>
                  <a:close/>
                  <a:moveTo>
                    <a:pt x="1076049" y="1413605"/>
                  </a:moveTo>
                  <a:lnTo>
                    <a:pt x="1069315" y="1406871"/>
                  </a:lnTo>
                  <a:lnTo>
                    <a:pt x="1123198" y="1352988"/>
                  </a:lnTo>
                  <a:lnTo>
                    <a:pt x="1129932" y="1359722"/>
                  </a:lnTo>
                  <a:lnTo>
                    <a:pt x="1076049" y="1413605"/>
                  </a:lnTo>
                  <a:close/>
                  <a:moveTo>
                    <a:pt x="1157268" y="1602591"/>
                  </a:moveTo>
                  <a:lnTo>
                    <a:pt x="1164003" y="1609325"/>
                  </a:lnTo>
                  <a:lnTo>
                    <a:pt x="1110129" y="1663208"/>
                  </a:lnTo>
                  <a:lnTo>
                    <a:pt x="1103395" y="1656474"/>
                  </a:lnTo>
                  <a:lnTo>
                    <a:pt x="1157268" y="1602591"/>
                  </a:lnTo>
                  <a:close/>
                  <a:moveTo>
                    <a:pt x="1146972" y="1484528"/>
                  </a:moveTo>
                  <a:lnTo>
                    <a:pt x="1140238" y="1477794"/>
                  </a:lnTo>
                  <a:lnTo>
                    <a:pt x="1194121" y="1423911"/>
                  </a:lnTo>
                  <a:lnTo>
                    <a:pt x="1200855" y="1430646"/>
                  </a:lnTo>
                  <a:lnTo>
                    <a:pt x="1146972" y="1484528"/>
                  </a:lnTo>
                  <a:close/>
                  <a:moveTo>
                    <a:pt x="1183815" y="1305849"/>
                  </a:moveTo>
                  <a:lnTo>
                    <a:pt x="1177080" y="1299115"/>
                  </a:lnTo>
                  <a:lnTo>
                    <a:pt x="1230963" y="1245232"/>
                  </a:lnTo>
                  <a:lnTo>
                    <a:pt x="1237698" y="1251966"/>
                  </a:lnTo>
                  <a:lnTo>
                    <a:pt x="1183815" y="1305849"/>
                  </a:lnTo>
                  <a:close/>
                  <a:moveTo>
                    <a:pt x="1265025" y="1494835"/>
                  </a:moveTo>
                  <a:lnTo>
                    <a:pt x="1271759" y="1501569"/>
                  </a:lnTo>
                  <a:lnTo>
                    <a:pt x="1217886" y="1555451"/>
                  </a:lnTo>
                  <a:lnTo>
                    <a:pt x="1211151" y="1548717"/>
                  </a:lnTo>
                  <a:lnTo>
                    <a:pt x="1265025" y="1494835"/>
                  </a:lnTo>
                  <a:close/>
                  <a:moveTo>
                    <a:pt x="1254728" y="1376763"/>
                  </a:moveTo>
                  <a:lnTo>
                    <a:pt x="1247994" y="1370029"/>
                  </a:lnTo>
                  <a:lnTo>
                    <a:pt x="1301877" y="1316145"/>
                  </a:lnTo>
                  <a:lnTo>
                    <a:pt x="1308611" y="1322880"/>
                  </a:lnTo>
                  <a:lnTo>
                    <a:pt x="1254728" y="1376763"/>
                  </a:lnTo>
                  <a:close/>
                  <a:moveTo>
                    <a:pt x="1291571" y="1198083"/>
                  </a:moveTo>
                  <a:lnTo>
                    <a:pt x="1284837" y="1191349"/>
                  </a:lnTo>
                  <a:lnTo>
                    <a:pt x="1338720" y="1137466"/>
                  </a:lnTo>
                  <a:lnTo>
                    <a:pt x="1345454" y="1144200"/>
                  </a:lnTo>
                  <a:lnTo>
                    <a:pt x="1291571" y="1198083"/>
                  </a:lnTo>
                  <a:close/>
                  <a:moveTo>
                    <a:pt x="1328433" y="1019404"/>
                  </a:moveTo>
                  <a:lnTo>
                    <a:pt x="1321699" y="1012669"/>
                  </a:lnTo>
                  <a:lnTo>
                    <a:pt x="1375572" y="958787"/>
                  </a:lnTo>
                  <a:lnTo>
                    <a:pt x="1382306" y="965521"/>
                  </a:lnTo>
                  <a:lnTo>
                    <a:pt x="1328433" y="1019404"/>
                  </a:lnTo>
                  <a:close/>
                  <a:moveTo>
                    <a:pt x="1365266" y="840715"/>
                  </a:moveTo>
                  <a:lnTo>
                    <a:pt x="1358532" y="833981"/>
                  </a:lnTo>
                  <a:lnTo>
                    <a:pt x="1412405" y="780097"/>
                  </a:lnTo>
                  <a:lnTo>
                    <a:pt x="1419139" y="786832"/>
                  </a:lnTo>
                  <a:lnTo>
                    <a:pt x="1365266" y="840715"/>
                  </a:lnTo>
                  <a:close/>
                  <a:moveTo>
                    <a:pt x="1446486" y="1029710"/>
                  </a:moveTo>
                  <a:lnTo>
                    <a:pt x="1453220" y="1036444"/>
                  </a:lnTo>
                  <a:lnTo>
                    <a:pt x="1399346" y="1090327"/>
                  </a:lnTo>
                  <a:lnTo>
                    <a:pt x="1392612" y="1083593"/>
                  </a:lnTo>
                  <a:lnTo>
                    <a:pt x="1446486" y="1029710"/>
                  </a:lnTo>
                  <a:close/>
                  <a:moveTo>
                    <a:pt x="1436189" y="911638"/>
                  </a:moveTo>
                  <a:lnTo>
                    <a:pt x="1429455" y="904904"/>
                  </a:lnTo>
                  <a:lnTo>
                    <a:pt x="1483328" y="851021"/>
                  </a:lnTo>
                  <a:lnTo>
                    <a:pt x="1490063" y="857755"/>
                  </a:lnTo>
                  <a:lnTo>
                    <a:pt x="1436189" y="911638"/>
                  </a:lnTo>
                  <a:close/>
                  <a:moveTo>
                    <a:pt x="1517399" y="1100623"/>
                  </a:moveTo>
                  <a:lnTo>
                    <a:pt x="1524133" y="1107357"/>
                  </a:lnTo>
                  <a:lnTo>
                    <a:pt x="1470260" y="1161240"/>
                  </a:lnTo>
                  <a:lnTo>
                    <a:pt x="1463526" y="1154506"/>
                  </a:lnTo>
                  <a:lnTo>
                    <a:pt x="1517399" y="1100623"/>
                  </a:lnTo>
                  <a:close/>
                  <a:moveTo>
                    <a:pt x="1507103" y="982561"/>
                  </a:moveTo>
                  <a:lnTo>
                    <a:pt x="1500368" y="975827"/>
                  </a:lnTo>
                  <a:lnTo>
                    <a:pt x="1554242" y="921944"/>
                  </a:lnTo>
                  <a:lnTo>
                    <a:pt x="1560976" y="928678"/>
                  </a:lnTo>
                  <a:lnTo>
                    <a:pt x="1507103" y="982561"/>
                  </a:lnTo>
                  <a:close/>
                  <a:moveTo>
                    <a:pt x="1520171" y="672341"/>
                  </a:moveTo>
                  <a:lnTo>
                    <a:pt x="1526905" y="679075"/>
                  </a:lnTo>
                  <a:lnTo>
                    <a:pt x="1473022" y="732958"/>
                  </a:lnTo>
                  <a:lnTo>
                    <a:pt x="1466288" y="726224"/>
                  </a:lnTo>
                  <a:lnTo>
                    <a:pt x="1520171" y="672341"/>
                  </a:lnTo>
                  <a:close/>
                  <a:moveTo>
                    <a:pt x="1449257" y="601418"/>
                  </a:moveTo>
                  <a:lnTo>
                    <a:pt x="1455991" y="608152"/>
                  </a:lnTo>
                  <a:lnTo>
                    <a:pt x="1402109" y="662035"/>
                  </a:lnTo>
                  <a:lnTo>
                    <a:pt x="1395374" y="655301"/>
                  </a:lnTo>
                  <a:lnTo>
                    <a:pt x="1449257" y="601418"/>
                  </a:lnTo>
                  <a:close/>
                  <a:moveTo>
                    <a:pt x="1378344" y="530504"/>
                  </a:moveTo>
                  <a:lnTo>
                    <a:pt x="1385078" y="537239"/>
                  </a:lnTo>
                  <a:lnTo>
                    <a:pt x="1331195" y="591122"/>
                  </a:lnTo>
                  <a:lnTo>
                    <a:pt x="1324461" y="584387"/>
                  </a:lnTo>
                  <a:lnTo>
                    <a:pt x="1378344" y="530504"/>
                  </a:lnTo>
                  <a:close/>
                  <a:moveTo>
                    <a:pt x="1307430" y="459581"/>
                  </a:moveTo>
                  <a:lnTo>
                    <a:pt x="1314164" y="466315"/>
                  </a:lnTo>
                  <a:lnTo>
                    <a:pt x="1260281" y="520198"/>
                  </a:lnTo>
                  <a:lnTo>
                    <a:pt x="1253547" y="513464"/>
                  </a:lnTo>
                  <a:lnTo>
                    <a:pt x="1307430" y="459581"/>
                  </a:lnTo>
                  <a:close/>
                  <a:moveTo>
                    <a:pt x="1236497" y="388668"/>
                  </a:moveTo>
                  <a:lnTo>
                    <a:pt x="1243232" y="395402"/>
                  </a:lnTo>
                  <a:lnTo>
                    <a:pt x="1189349" y="449285"/>
                  </a:lnTo>
                  <a:lnTo>
                    <a:pt x="1182615" y="442551"/>
                  </a:lnTo>
                  <a:lnTo>
                    <a:pt x="1236497" y="388668"/>
                  </a:lnTo>
                  <a:close/>
                  <a:moveTo>
                    <a:pt x="1165584" y="317744"/>
                  </a:moveTo>
                  <a:lnTo>
                    <a:pt x="1172318" y="324479"/>
                  </a:lnTo>
                  <a:lnTo>
                    <a:pt x="1118435" y="378362"/>
                  </a:lnTo>
                  <a:lnTo>
                    <a:pt x="1111701" y="371627"/>
                  </a:lnTo>
                  <a:lnTo>
                    <a:pt x="1165584" y="317744"/>
                  </a:lnTo>
                  <a:close/>
                  <a:moveTo>
                    <a:pt x="1094670" y="246831"/>
                  </a:moveTo>
                  <a:lnTo>
                    <a:pt x="1101404" y="253565"/>
                  </a:lnTo>
                  <a:lnTo>
                    <a:pt x="1047521" y="307448"/>
                  </a:lnTo>
                  <a:lnTo>
                    <a:pt x="1040787" y="300714"/>
                  </a:lnTo>
                  <a:lnTo>
                    <a:pt x="1094670" y="246831"/>
                  </a:lnTo>
                  <a:close/>
                  <a:moveTo>
                    <a:pt x="1023747" y="175917"/>
                  </a:moveTo>
                  <a:lnTo>
                    <a:pt x="1030481" y="182651"/>
                  </a:lnTo>
                  <a:lnTo>
                    <a:pt x="976598" y="236534"/>
                  </a:lnTo>
                  <a:lnTo>
                    <a:pt x="969864" y="229800"/>
                  </a:lnTo>
                  <a:lnTo>
                    <a:pt x="1023747" y="175917"/>
                  </a:lnTo>
                  <a:close/>
                  <a:moveTo>
                    <a:pt x="952833" y="104994"/>
                  </a:moveTo>
                  <a:lnTo>
                    <a:pt x="959568" y="111728"/>
                  </a:lnTo>
                  <a:lnTo>
                    <a:pt x="905685" y="165611"/>
                  </a:lnTo>
                  <a:lnTo>
                    <a:pt x="898950" y="158877"/>
                  </a:lnTo>
                  <a:lnTo>
                    <a:pt x="952833" y="104994"/>
                  </a:lnTo>
                  <a:close/>
                  <a:moveTo>
                    <a:pt x="881910" y="34071"/>
                  </a:moveTo>
                  <a:lnTo>
                    <a:pt x="888644" y="40805"/>
                  </a:lnTo>
                  <a:lnTo>
                    <a:pt x="834762" y="94688"/>
                  </a:lnTo>
                  <a:lnTo>
                    <a:pt x="828027" y="87954"/>
                  </a:lnTo>
                  <a:lnTo>
                    <a:pt x="881910" y="34071"/>
                  </a:lnTo>
                  <a:close/>
                  <a:moveTo>
                    <a:pt x="845068" y="212750"/>
                  </a:moveTo>
                  <a:lnTo>
                    <a:pt x="851802" y="219485"/>
                  </a:lnTo>
                  <a:lnTo>
                    <a:pt x="797928" y="273368"/>
                  </a:lnTo>
                  <a:lnTo>
                    <a:pt x="791194" y="266633"/>
                  </a:lnTo>
                  <a:lnTo>
                    <a:pt x="845068" y="212750"/>
                  </a:lnTo>
                  <a:close/>
                  <a:moveTo>
                    <a:pt x="774144" y="141837"/>
                  </a:moveTo>
                  <a:lnTo>
                    <a:pt x="780879" y="148571"/>
                  </a:lnTo>
                  <a:lnTo>
                    <a:pt x="726996" y="202454"/>
                  </a:lnTo>
                  <a:lnTo>
                    <a:pt x="720262" y="195720"/>
                  </a:lnTo>
                  <a:lnTo>
                    <a:pt x="774144" y="141837"/>
                  </a:lnTo>
                  <a:close/>
                  <a:moveTo>
                    <a:pt x="703221" y="70923"/>
                  </a:moveTo>
                  <a:lnTo>
                    <a:pt x="709955" y="77657"/>
                  </a:lnTo>
                  <a:lnTo>
                    <a:pt x="656082" y="131540"/>
                  </a:lnTo>
                  <a:lnTo>
                    <a:pt x="649348" y="124806"/>
                  </a:lnTo>
                  <a:lnTo>
                    <a:pt x="703221" y="70923"/>
                  </a:lnTo>
                  <a:close/>
                  <a:moveTo>
                    <a:pt x="632308" y="0"/>
                  </a:moveTo>
                  <a:lnTo>
                    <a:pt x="639042" y="6734"/>
                  </a:lnTo>
                  <a:lnTo>
                    <a:pt x="585168" y="60617"/>
                  </a:lnTo>
                  <a:lnTo>
                    <a:pt x="578434" y="53883"/>
                  </a:lnTo>
                  <a:lnTo>
                    <a:pt x="632308" y="0"/>
                  </a:lnTo>
                  <a:close/>
                  <a:moveTo>
                    <a:pt x="595455" y="178680"/>
                  </a:moveTo>
                  <a:lnTo>
                    <a:pt x="602190" y="185414"/>
                  </a:lnTo>
                  <a:lnTo>
                    <a:pt x="548316" y="239297"/>
                  </a:lnTo>
                  <a:lnTo>
                    <a:pt x="541582" y="232562"/>
                  </a:lnTo>
                  <a:lnTo>
                    <a:pt x="595455" y="178680"/>
                  </a:lnTo>
                  <a:close/>
                  <a:moveTo>
                    <a:pt x="524542" y="107766"/>
                  </a:moveTo>
                  <a:lnTo>
                    <a:pt x="531276" y="114500"/>
                  </a:lnTo>
                  <a:lnTo>
                    <a:pt x="477402" y="168383"/>
                  </a:lnTo>
                  <a:lnTo>
                    <a:pt x="470668" y="161649"/>
                  </a:lnTo>
                  <a:lnTo>
                    <a:pt x="524542" y="107766"/>
                  </a:lnTo>
                  <a:close/>
                  <a:moveTo>
                    <a:pt x="487699" y="286445"/>
                  </a:moveTo>
                  <a:lnTo>
                    <a:pt x="494433" y="293180"/>
                  </a:lnTo>
                  <a:lnTo>
                    <a:pt x="440550" y="347062"/>
                  </a:lnTo>
                  <a:lnTo>
                    <a:pt x="433816" y="340328"/>
                  </a:lnTo>
                  <a:lnTo>
                    <a:pt x="487699" y="286445"/>
                  </a:lnTo>
                  <a:close/>
                  <a:moveTo>
                    <a:pt x="416785" y="215522"/>
                  </a:moveTo>
                  <a:lnTo>
                    <a:pt x="423520" y="222256"/>
                  </a:lnTo>
                  <a:lnTo>
                    <a:pt x="369637" y="276139"/>
                  </a:lnTo>
                  <a:lnTo>
                    <a:pt x="362903" y="269405"/>
                  </a:lnTo>
                  <a:lnTo>
                    <a:pt x="416785" y="215522"/>
                  </a:lnTo>
                  <a:close/>
                  <a:moveTo>
                    <a:pt x="345862" y="144609"/>
                  </a:moveTo>
                  <a:lnTo>
                    <a:pt x="352596" y="151343"/>
                  </a:lnTo>
                  <a:lnTo>
                    <a:pt x="298714" y="205226"/>
                  </a:lnTo>
                  <a:lnTo>
                    <a:pt x="291979" y="198492"/>
                  </a:lnTo>
                  <a:lnTo>
                    <a:pt x="345862" y="144609"/>
                  </a:lnTo>
                  <a:close/>
                  <a:moveTo>
                    <a:pt x="309020" y="323288"/>
                  </a:moveTo>
                  <a:lnTo>
                    <a:pt x="315754" y="330022"/>
                  </a:lnTo>
                  <a:lnTo>
                    <a:pt x="261871" y="383905"/>
                  </a:lnTo>
                  <a:lnTo>
                    <a:pt x="255137" y="377171"/>
                  </a:lnTo>
                  <a:lnTo>
                    <a:pt x="309020" y="323288"/>
                  </a:lnTo>
                  <a:close/>
                  <a:moveTo>
                    <a:pt x="238106" y="252365"/>
                  </a:moveTo>
                  <a:lnTo>
                    <a:pt x="244840" y="259099"/>
                  </a:lnTo>
                  <a:lnTo>
                    <a:pt x="190957" y="312982"/>
                  </a:lnTo>
                  <a:lnTo>
                    <a:pt x="184223" y="306248"/>
                  </a:lnTo>
                  <a:lnTo>
                    <a:pt x="238106" y="252365"/>
                  </a:lnTo>
                  <a:close/>
                  <a:moveTo>
                    <a:pt x="201263" y="431054"/>
                  </a:moveTo>
                  <a:lnTo>
                    <a:pt x="207997" y="437788"/>
                  </a:lnTo>
                  <a:lnTo>
                    <a:pt x="154115" y="491671"/>
                  </a:lnTo>
                  <a:lnTo>
                    <a:pt x="147380" y="484937"/>
                  </a:lnTo>
                  <a:lnTo>
                    <a:pt x="201263" y="431054"/>
                  </a:lnTo>
                  <a:close/>
                  <a:moveTo>
                    <a:pt x="164411" y="609733"/>
                  </a:moveTo>
                  <a:lnTo>
                    <a:pt x="171145" y="616468"/>
                  </a:lnTo>
                  <a:lnTo>
                    <a:pt x="117272" y="670351"/>
                  </a:lnTo>
                  <a:lnTo>
                    <a:pt x="110538" y="663616"/>
                  </a:lnTo>
                  <a:lnTo>
                    <a:pt x="164411" y="609733"/>
                  </a:lnTo>
                  <a:close/>
                  <a:moveTo>
                    <a:pt x="93488" y="538810"/>
                  </a:moveTo>
                  <a:lnTo>
                    <a:pt x="100222" y="545544"/>
                  </a:lnTo>
                  <a:lnTo>
                    <a:pt x="46349" y="599427"/>
                  </a:lnTo>
                  <a:lnTo>
                    <a:pt x="39614" y="592693"/>
                  </a:lnTo>
                  <a:lnTo>
                    <a:pt x="93488" y="538810"/>
                  </a:lnTo>
                  <a:close/>
                  <a:moveTo>
                    <a:pt x="9496" y="778116"/>
                  </a:moveTo>
                  <a:lnTo>
                    <a:pt x="2762" y="771382"/>
                  </a:lnTo>
                  <a:lnTo>
                    <a:pt x="56645" y="717499"/>
                  </a:lnTo>
                  <a:lnTo>
                    <a:pt x="63379" y="724233"/>
                  </a:lnTo>
                  <a:lnTo>
                    <a:pt x="9496" y="778116"/>
                  </a:lnTo>
                  <a:close/>
                  <a:moveTo>
                    <a:pt x="6734" y="1206399"/>
                  </a:moveTo>
                  <a:lnTo>
                    <a:pt x="0" y="1199664"/>
                  </a:lnTo>
                  <a:lnTo>
                    <a:pt x="53883" y="1145781"/>
                  </a:lnTo>
                  <a:lnTo>
                    <a:pt x="60617" y="1152516"/>
                  </a:lnTo>
                  <a:lnTo>
                    <a:pt x="6734" y="1206399"/>
                  </a:lnTo>
                  <a:close/>
                  <a:moveTo>
                    <a:pt x="77648" y="1277312"/>
                  </a:moveTo>
                  <a:lnTo>
                    <a:pt x="70914" y="1270578"/>
                  </a:lnTo>
                  <a:lnTo>
                    <a:pt x="124797" y="1216695"/>
                  </a:lnTo>
                  <a:lnTo>
                    <a:pt x="131531" y="1223429"/>
                  </a:lnTo>
                  <a:lnTo>
                    <a:pt x="77648" y="1277312"/>
                  </a:lnTo>
                  <a:close/>
                  <a:moveTo>
                    <a:pt x="111719" y="1526915"/>
                  </a:moveTo>
                  <a:lnTo>
                    <a:pt x="104985" y="1520181"/>
                  </a:lnTo>
                  <a:lnTo>
                    <a:pt x="158858" y="1466298"/>
                  </a:lnTo>
                  <a:lnTo>
                    <a:pt x="165592" y="1473032"/>
                  </a:lnTo>
                  <a:lnTo>
                    <a:pt x="111719" y="1526915"/>
                  </a:lnTo>
                  <a:close/>
                  <a:moveTo>
                    <a:pt x="182651" y="1597838"/>
                  </a:moveTo>
                  <a:lnTo>
                    <a:pt x="175917" y="1591104"/>
                  </a:lnTo>
                  <a:lnTo>
                    <a:pt x="229791" y="1537221"/>
                  </a:lnTo>
                  <a:lnTo>
                    <a:pt x="236525" y="1543955"/>
                  </a:lnTo>
                  <a:lnTo>
                    <a:pt x="182651" y="1597838"/>
                  </a:lnTo>
                  <a:close/>
                  <a:moveTo>
                    <a:pt x="253565" y="1668752"/>
                  </a:moveTo>
                  <a:lnTo>
                    <a:pt x="246831" y="1662017"/>
                  </a:lnTo>
                  <a:lnTo>
                    <a:pt x="300704" y="1608134"/>
                  </a:lnTo>
                  <a:lnTo>
                    <a:pt x="307438" y="1614868"/>
                  </a:lnTo>
                  <a:lnTo>
                    <a:pt x="253565" y="1668752"/>
                  </a:lnTo>
                  <a:close/>
                  <a:moveTo>
                    <a:pt x="324479" y="1739675"/>
                  </a:moveTo>
                  <a:lnTo>
                    <a:pt x="317744" y="1732940"/>
                  </a:lnTo>
                  <a:lnTo>
                    <a:pt x="371618" y="1679058"/>
                  </a:lnTo>
                  <a:lnTo>
                    <a:pt x="378352" y="1685792"/>
                  </a:lnTo>
                  <a:lnTo>
                    <a:pt x="324479" y="1739675"/>
                  </a:lnTo>
                  <a:close/>
                  <a:moveTo>
                    <a:pt x="395402" y="1810588"/>
                  </a:moveTo>
                  <a:lnTo>
                    <a:pt x="388668" y="1803854"/>
                  </a:lnTo>
                  <a:lnTo>
                    <a:pt x="442541" y="1749971"/>
                  </a:lnTo>
                  <a:lnTo>
                    <a:pt x="449275" y="1756705"/>
                  </a:lnTo>
                  <a:lnTo>
                    <a:pt x="395402" y="1810588"/>
                  </a:lnTo>
                  <a:close/>
                  <a:moveTo>
                    <a:pt x="466325" y="1881502"/>
                  </a:moveTo>
                  <a:lnTo>
                    <a:pt x="459591" y="1874768"/>
                  </a:lnTo>
                  <a:lnTo>
                    <a:pt x="513464" y="1820885"/>
                  </a:lnTo>
                  <a:lnTo>
                    <a:pt x="520198" y="1827619"/>
                  </a:lnTo>
                  <a:lnTo>
                    <a:pt x="466325" y="1881502"/>
                  </a:lnTo>
                  <a:close/>
                  <a:moveTo>
                    <a:pt x="537239" y="1952425"/>
                  </a:moveTo>
                  <a:lnTo>
                    <a:pt x="530504" y="1945691"/>
                  </a:lnTo>
                  <a:lnTo>
                    <a:pt x="584378" y="1891808"/>
                  </a:lnTo>
                  <a:lnTo>
                    <a:pt x="591112" y="1898542"/>
                  </a:lnTo>
                  <a:lnTo>
                    <a:pt x="537239" y="1952425"/>
                  </a:lnTo>
                  <a:close/>
                  <a:moveTo>
                    <a:pt x="608152" y="2023348"/>
                  </a:moveTo>
                  <a:lnTo>
                    <a:pt x="601418" y="2016614"/>
                  </a:lnTo>
                  <a:lnTo>
                    <a:pt x="655291" y="1962731"/>
                  </a:lnTo>
                  <a:lnTo>
                    <a:pt x="662026" y="1969465"/>
                  </a:lnTo>
                  <a:lnTo>
                    <a:pt x="608152" y="2023348"/>
                  </a:lnTo>
                  <a:close/>
                  <a:moveTo>
                    <a:pt x="645004" y="1844659"/>
                  </a:moveTo>
                  <a:lnTo>
                    <a:pt x="638270" y="1837925"/>
                  </a:lnTo>
                  <a:lnTo>
                    <a:pt x="692153" y="1784042"/>
                  </a:lnTo>
                  <a:lnTo>
                    <a:pt x="698887" y="1790776"/>
                  </a:lnTo>
                  <a:lnTo>
                    <a:pt x="645004" y="1844659"/>
                  </a:lnTo>
                  <a:close/>
                  <a:moveTo>
                    <a:pt x="715918" y="1915582"/>
                  </a:moveTo>
                  <a:lnTo>
                    <a:pt x="709184" y="1908848"/>
                  </a:lnTo>
                  <a:lnTo>
                    <a:pt x="763067" y="1854965"/>
                  </a:lnTo>
                  <a:lnTo>
                    <a:pt x="769801" y="1861699"/>
                  </a:lnTo>
                  <a:lnTo>
                    <a:pt x="715918" y="1915582"/>
                  </a:lnTo>
                  <a:close/>
                  <a:moveTo>
                    <a:pt x="786832" y="1986496"/>
                  </a:moveTo>
                  <a:lnTo>
                    <a:pt x="780098" y="1979762"/>
                  </a:lnTo>
                  <a:lnTo>
                    <a:pt x="833980" y="1925879"/>
                  </a:lnTo>
                  <a:lnTo>
                    <a:pt x="840715" y="1932613"/>
                  </a:lnTo>
                  <a:lnTo>
                    <a:pt x="786832" y="1986496"/>
                  </a:lnTo>
                  <a:close/>
                  <a:moveTo>
                    <a:pt x="823674" y="1807817"/>
                  </a:moveTo>
                  <a:lnTo>
                    <a:pt x="816940" y="1801082"/>
                  </a:lnTo>
                  <a:lnTo>
                    <a:pt x="870823" y="1747199"/>
                  </a:lnTo>
                  <a:lnTo>
                    <a:pt x="877557" y="1753934"/>
                  </a:lnTo>
                  <a:lnTo>
                    <a:pt x="823674" y="1807817"/>
                  </a:lnTo>
                  <a:close/>
                  <a:moveTo>
                    <a:pt x="894598" y="1878740"/>
                  </a:moveTo>
                  <a:lnTo>
                    <a:pt x="887863" y="1872005"/>
                  </a:lnTo>
                  <a:lnTo>
                    <a:pt x="941746" y="1818123"/>
                  </a:lnTo>
                  <a:lnTo>
                    <a:pt x="948480" y="1824857"/>
                  </a:lnTo>
                  <a:lnTo>
                    <a:pt x="894598" y="1878740"/>
                  </a:lnTo>
                  <a:close/>
                  <a:moveTo>
                    <a:pt x="965511" y="1949653"/>
                  </a:moveTo>
                  <a:lnTo>
                    <a:pt x="958777" y="1942919"/>
                  </a:lnTo>
                  <a:lnTo>
                    <a:pt x="1012660" y="1889036"/>
                  </a:lnTo>
                  <a:lnTo>
                    <a:pt x="1019394" y="1895770"/>
                  </a:lnTo>
                  <a:lnTo>
                    <a:pt x="965511" y="1949653"/>
                  </a:lnTo>
                  <a:close/>
                  <a:moveTo>
                    <a:pt x="1002354" y="1770974"/>
                  </a:moveTo>
                  <a:lnTo>
                    <a:pt x="995620" y="1764240"/>
                  </a:lnTo>
                  <a:lnTo>
                    <a:pt x="1049503" y="1710357"/>
                  </a:lnTo>
                  <a:lnTo>
                    <a:pt x="1056237" y="1717091"/>
                  </a:lnTo>
                  <a:lnTo>
                    <a:pt x="1002354" y="1770974"/>
                  </a:lnTo>
                  <a:close/>
                  <a:moveTo>
                    <a:pt x="1073277" y="1841887"/>
                  </a:moveTo>
                  <a:lnTo>
                    <a:pt x="1066543" y="1835153"/>
                  </a:lnTo>
                  <a:lnTo>
                    <a:pt x="1120416" y="1781270"/>
                  </a:lnTo>
                  <a:lnTo>
                    <a:pt x="1127150" y="1788004"/>
                  </a:lnTo>
                  <a:lnTo>
                    <a:pt x="1073277" y="1841887"/>
                  </a:lnTo>
                  <a:close/>
                  <a:moveTo>
                    <a:pt x="1144200" y="1912810"/>
                  </a:moveTo>
                  <a:lnTo>
                    <a:pt x="1137466" y="1906076"/>
                  </a:lnTo>
                  <a:lnTo>
                    <a:pt x="1191349" y="1852194"/>
                  </a:lnTo>
                  <a:lnTo>
                    <a:pt x="1198083" y="1858928"/>
                  </a:lnTo>
                  <a:lnTo>
                    <a:pt x="1144200" y="1912810"/>
                  </a:lnTo>
                  <a:close/>
                  <a:moveTo>
                    <a:pt x="1181043" y="1734131"/>
                  </a:moveTo>
                  <a:lnTo>
                    <a:pt x="1174309" y="1727397"/>
                  </a:lnTo>
                  <a:lnTo>
                    <a:pt x="1228182" y="1673514"/>
                  </a:lnTo>
                  <a:lnTo>
                    <a:pt x="1234916" y="1680248"/>
                  </a:lnTo>
                  <a:lnTo>
                    <a:pt x="1181043" y="1734131"/>
                  </a:lnTo>
                  <a:close/>
                  <a:moveTo>
                    <a:pt x="1251966" y="1805054"/>
                  </a:moveTo>
                  <a:lnTo>
                    <a:pt x="1245232" y="1798320"/>
                  </a:lnTo>
                  <a:lnTo>
                    <a:pt x="1299105" y="1744437"/>
                  </a:lnTo>
                  <a:lnTo>
                    <a:pt x="1305839" y="1751171"/>
                  </a:lnTo>
                  <a:lnTo>
                    <a:pt x="1251966" y="1805054"/>
                  </a:lnTo>
                  <a:close/>
                  <a:moveTo>
                    <a:pt x="1288799" y="1626365"/>
                  </a:moveTo>
                  <a:lnTo>
                    <a:pt x="1282065" y="1619631"/>
                  </a:lnTo>
                  <a:lnTo>
                    <a:pt x="1335948" y="1565748"/>
                  </a:lnTo>
                  <a:lnTo>
                    <a:pt x="1342682" y="1572482"/>
                  </a:lnTo>
                  <a:lnTo>
                    <a:pt x="1288799" y="1626365"/>
                  </a:lnTo>
                  <a:close/>
                  <a:moveTo>
                    <a:pt x="1325651" y="1447686"/>
                  </a:moveTo>
                  <a:lnTo>
                    <a:pt x="1318917" y="1440952"/>
                  </a:lnTo>
                  <a:lnTo>
                    <a:pt x="1372800" y="1387069"/>
                  </a:lnTo>
                  <a:lnTo>
                    <a:pt x="1379534" y="1393803"/>
                  </a:lnTo>
                  <a:lnTo>
                    <a:pt x="1325651" y="1447686"/>
                  </a:lnTo>
                  <a:close/>
                  <a:moveTo>
                    <a:pt x="1362494" y="1268997"/>
                  </a:moveTo>
                  <a:lnTo>
                    <a:pt x="1355760" y="1262263"/>
                  </a:lnTo>
                  <a:lnTo>
                    <a:pt x="1409643" y="1208380"/>
                  </a:lnTo>
                  <a:lnTo>
                    <a:pt x="1416377" y="1215114"/>
                  </a:lnTo>
                  <a:lnTo>
                    <a:pt x="1362494" y="1268997"/>
                  </a:lnTo>
                  <a:close/>
                  <a:moveTo>
                    <a:pt x="1396565" y="1518599"/>
                  </a:moveTo>
                  <a:lnTo>
                    <a:pt x="1389831" y="1511865"/>
                  </a:lnTo>
                  <a:lnTo>
                    <a:pt x="1443714" y="1457982"/>
                  </a:lnTo>
                  <a:lnTo>
                    <a:pt x="1450448" y="1464716"/>
                  </a:lnTo>
                  <a:lnTo>
                    <a:pt x="1396565" y="1518599"/>
                  </a:lnTo>
                  <a:close/>
                  <a:moveTo>
                    <a:pt x="1433408" y="1339920"/>
                  </a:moveTo>
                  <a:lnTo>
                    <a:pt x="1426674" y="1333186"/>
                  </a:lnTo>
                  <a:lnTo>
                    <a:pt x="1480557" y="1279303"/>
                  </a:lnTo>
                  <a:lnTo>
                    <a:pt x="1487291" y="1286037"/>
                  </a:lnTo>
                  <a:lnTo>
                    <a:pt x="1433408" y="1339920"/>
                  </a:lnTo>
                  <a:close/>
                  <a:moveTo>
                    <a:pt x="1504331" y="1410843"/>
                  </a:moveTo>
                  <a:lnTo>
                    <a:pt x="1497597" y="1404109"/>
                  </a:lnTo>
                  <a:lnTo>
                    <a:pt x="1551470" y="1350226"/>
                  </a:lnTo>
                  <a:lnTo>
                    <a:pt x="1558204" y="1356960"/>
                  </a:lnTo>
                  <a:lnTo>
                    <a:pt x="1504331" y="1410843"/>
                  </a:lnTo>
                  <a:close/>
                  <a:moveTo>
                    <a:pt x="1541183" y="1232164"/>
                  </a:moveTo>
                  <a:lnTo>
                    <a:pt x="1534449" y="1225429"/>
                  </a:lnTo>
                  <a:lnTo>
                    <a:pt x="1588322" y="1171546"/>
                  </a:lnTo>
                  <a:lnTo>
                    <a:pt x="1595057" y="1178281"/>
                  </a:lnTo>
                  <a:lnTo>
                    <a:pt x="1541183" y="1232164"/>
                  </a:lnTo>
                  <a:close/>
                  <a:moveTo>
                    <a:pt x="1612097" y="1303077"/>
                  </a:moveTo>
                  <a:lnTo>
                    <a:pt x="1605363" y="1296343"/>
                  </a:lnTo>
                  <a:lnTo>
                    <a:pt x="1659236" y="1242460"/>
                  </a:lnTo>
                  <a:lnTo>
                    <a:pt x="1665970" y="1249194"/>
                  </a:lnTo>
                  <a:lnTo>
                    <a:pt x="1612097" y="1303077"/>
                  </a:lnTo>
                  <a:close/>
                  <a:moveTo>
                    <a:pt x="1683020" y="1374000"/>
                  </a:moveTo>
                  <a:lnTo>
                    <a:pt x="1676286" y="1367266"/>
                  </a:lnTo>
                  <a:lnTo>
                    <a:pt x="1730159" y="1313383"/>
                  </a:lnTo>
                  <a:lnTo>
                    <a:pt x="1736893" y="1320117"/>
                  </a:lnTo>
                  <a:lnTo>
                    <a:pt x="1683020" y="1374000"/>
                  </a:lnTo>
                  <a:close/>
                  <a:moveTo>
                    <a:pt x="1719853" y="1195311"/>
                  </a:moveTo>
                  <a:lnTo>
                    <a:pt x="1713119" y="1188577"/>
                  </a:lnTo>
                  <a:lnTo>
                    <a:pt x="1767002" y="1134694"/>
                  </a:lnTo>
                  <a:lnTo>
                    <a:pt x="1773736" y="1141429"/>
                  </a:lnTo>
                  <a:lnTo>
                    <a:pt x="1719853" y="1195311"/>
                  </a:lnTo>
                  <a:close/>
                  <a:moveTo>
                    <a:pt x="1756696" y="1016632"/>
                  </a:moveTo>
                  <a:lnTo>
                    <a:pt x="1749961" y="1009898"/>
                  </a:lnTo>
                  <a:lnTo>
                    <a:pt x="1803845" y="956015"/>
                  </a:lnTo>
                  <a:lnTo>
                    <a:pt x="1810579" y="962749"/>
                  </a:lnTo>
                  <a:lnTo>
                    <a:pt x="1756696" y="1016632"/>
                  </a:lnTo>
                  <a:close/>
                  <a:moveTo>
                    <a:pt x="1790786" y="1266235"/>
                  </a:moveTo>
                  <a:lnTo>
                    <a:pt x="1784052" y="1259500"/>
                  </a:lnTo>
                  <a:lnTo>
                    <a:pt x="1837925" y="1205617"/>
                  </a:lnTo>
                  <a:lnTo>
                    <a:pt x="1844659" y="1212352"/>
                  </a:lnTo>
                  <a:lnTo>
                    <a:pt x="1790786" y="1266235"/>
                  </a:lnTo>
                  <a:close/>
                  <a:moveTo>
                    <a:pt x="1861699" y="1337148"/>
                  </a:moveTo>
                  <a:lnTo>
                    <a:pt x="1854965" y="1330414"/>
                  </a:lnTo>
                  <a:lnTo>
                    <a:pt x="1908839" y="1276531"/>
                  </a:lnTo>
                  <a:lnTo>
                    <a:pt x="1915573" y="1283265"/>
                  </a:lnTo>
                  <a:lnTo>
                    <a:pt x="1861699" y="1337148"/>
                  </a:lnTo>
                  <a:close/>
                  <a:moveTo>
                    <a:pt x="1898542" y="1158469"/>
                  </a:moveTo>
                  <a:lnTo>
                    <a:pt x="1891808" y="1151735"/>
                  </a:lnTo>
                  <a:lnTo>
                    <a:pt x="1945691" y="1097852"/>
                  </a:lnTo>
                  <a:lnTo>
                    <a:pt x="1952425" y="1104586"/>
                  </a:lnTo>
                  <a:lnTo>
                    <a:pt x="1898542" y="1158469"/>
                  </a:lnTo>
                  <a:close/>
                  <a:moveTo>
                    <a:pt x="1969456" y="1229392"/>
                  </a:moveTo>
                  <a:lnTo>
                    <a:pt x="1962721" y="1222658"/>
                  </a:lnTo>
                  <a:lnTo>
                    <a:pt x="2016605" y="1168775"/>
                  </a:lnTo>
                  <a:lnTo>
                    <a:pt x="2023339" y="1175509"/>
                  </a:lnTo>
                  <a:lnTo>
                    <a:pt x="1969456" y="1229392"/>
                  </a:lnTo>
                  <a:close/>
                  <a:moveTo>
                    <a:pt x="2040379" y="1300305"/>
                  </a:moveTo>
                  <a:lnTo>
                    <a:pt x="2033645" y="1293571"/>
                  </a:lnTo>
                  <a:lnTo>
                    <a:pt x="2087528" y="1239688"/>
                  </a:lnTo>
                  <a:lnTo>
                    <a:pt x="2094262" y="1246423"/>
                  </a:lnTo>
                  <a:lnTo>
                    <a:pt x="2040379" y="1300305"/>
                  </a:lnTo>
                  <a:close/>
                  <a:moveTo>
                    <a:pt x="2111292" y="1371229"/>
                  </a:moveTo>
                  <a:lnTo>
                    <a:pt x="2104559" y="1364494"/>
                  </a:lnTo>
                  <a:lnTo>
                    <a:pt x="2158441" y="1310611"/>
                  </a:lnTo>
                  <a:lnTo>
                    <a:pt x="2165175" y="1317346"/>
                  </a:lnTo>
                  <a:lnTo>
                    <a:pt x="2111292" y="1371229"/>
                  </a:lnTo>
                  <a:close/>
                  <a:moveTo>
                    <a:pt x="2182216" y="1442142"/>
                  </a:moveTo>
                  <a:lnTo>
                    <a:pt x="2175482" y="1435408"/>
                  </a:lnTo>
                  <a:lnTo>
                    <a:pt x="2229365" y="1381525"/>
                  </a:lnTo>
                  <a:lnTo>
                    <a:pt x="2236099" y="1388259"/>
                  </a:lnTo>
                  <a:lnTo>
                    <a:pt x="2182216" y="1442142"/>
                  </a:lnTo>
                  <a:close/>
                  <a:moveTo>
                    <a:pt x="2253139" y="1513065"/>
                  </a:moveTo>
                  <a:lnTo>
                    <a:pt x="2246405" y="1506331"/>
                  </a:lnTo>
                  <a:lnTo>
                    <a:pt x="2300288" y="1452448"/>
                  </a:lnTo>
                  <a:lnTo>
                    <a:pt x="2307022" y="1459183"/>
                  </a:lnTo>
                  <a:lnTo>
                    <a:pt x="2253139" y="1513065"/>
                  </a:lnTo>
                  <a:close/>
                  <a:moveTo>
                    <a:pt x="2324052" y="1583979"/>
                  </a:moveTo>
                  <a:lnTo>
                    <a:pt x="2317318" y="1577245"/>
                  </a:lnTo>
                  <a:lnTo>
                    <a:pt x="2371201" y="1523362"/>
                  </a:lnTo>
                  <a:lnTo>
                    <a:pt x="2377935" y="1530096"/>
                  </a:lnTo>
                  <a:lnTo>
                    <a:pt x="2324052" y="1583979"/>
                  </a:lnTo>
                  <a:close/>
                  <a:moveTo>
                    <a:pt x="2394966" y="1654902"/>
                  </a:moveTo>
                  <a:lnTo>
                    <a:pt x="2388232" y="1648168"/>
                  </a:lnTo>
                  <a:lnTo>
                    <a:pt x="2442115" y="1594285"/>
                  </a:lnTo>
                  <a:lnTo>
                    <a:pt x="2448849" y="1601019"/>
                  </a:lnTo>
                  <a:lnTo>
                    <a:pt x="2394966" y="1654902"/>
                  </a:lnTo>
                  <a:close/>
                  <a:moveTo>
                    <a:pt x="2465889" y="1725816"/>
                  </a:moveTo>
                  <a:lnTo>
                    <a:pt x="2459155" y="1719082"/>
                  </a:lnTo>
                  <a:lnTo>
                    <a:pt x="2513038" y="1665199"/>
                  </a:lnTo>
                  <a:lnTo>
                    <a:pt x="2519772" y="1671933"/>
                  </a:lnTo>
                  <a:lnTo>
                    <a:pt x="2465889" y="1725816"/>
                  </a:lnTo>
                  <a:close/>
                  <a:moveTo>
                    <a:pt x="2502732" y="1547136"/>
                  </a:moveTo>
                  <a:lnTo>
                    <a:pt x="2495998" y="1540402"/>
                  </a:lnTo>
                  <a:lnTo>
                    <a:pt x="2549881" y="1486519"/>
                  </a:lnTo>
                  <a:lnTo>
                    <a:pt x="2556615" y="1493253"/>
                  </a:lnTo>
                  <a:lnTo>
                    <a:pt x="2502732" y="1547136"/>
                  </a:lnTo>
                  <a:close/>
                  <a:moveTo>
                    <a:pt x="2573655" y="1618060"/>
                  </a:moveTo>
                  <a:lnTo>
                    <a:pt x="2566921" y="1611325"/>
                  </a:lnTo>
                  <a:lnTo>
                    <a:pt x="2620794" y="1557442"/>
                  </a:lnTo>
                  <a:lnTo>
                    <a:pt x="2627529" y="1564177"/>
                  </a:lnTo>
                  <a:lnTo>
                    <a:pt x="2573655" y="1618060"/>
                  </a:lnTo>
                  <a:close/>
                  <a:moveTo>
                    <a:pt x="2644569" y="1688973"/>
                  </a:moveTo>
                  <a:lnTo>
                    <a:pt x="2637835" y="1682239"/>
                  </a:lnTo>
                  <a:lnTo>
                    <a:pt x="2691717" y="1628356"/>
                  </a:lnTo>
                  <a:lnTo>
                    <a:pt x="2698452" y="1635090"/>
                  </a:lnTo>
                  <a:lnTo>
                    <a:pt x="2644569" y="1688973"/>
                  </a:lnTo>
                  <a:close/>
                  <a:moveTo>
                    <a:pt x="2681411" y="1510293"/>
                  </a:moveTo>
                  <a:lnTo>
                    <a:pt x="2674677" y="1503559"/>
                  </a:lnTo>
                  <a:lnTo>
                    <a:pt x="2728560" y="1449677"/>
                  </a:lnTo>
                  <a:lnTo>
                    <a:pt x="2735294" y="1456411"/>
                  </a:lnTo>
                  <a:lnTo>
                    <a:pt x="2681411" y="1510293"/>
                  </a:lnTo>
                  <a:close/>
                  <a:moveTo>
                    <a:pt x="2752335" y="1581217"/>
                  </a:moveTo>
                  <a:lnTo>
                    <a:pt x="2745600" y="1574483"/>
                  </a:lnTo>
                  <a:lnTo>
                    <a:pt x="2799483" y="1520600"/>
                  </a:lnTo>
                  <a:lnTo>
                    <a:pt x="2806217" y="1527334"/>
                  </a:lnTo>
                  <a:lnTo>
                    <a:pt x="2752335" y="1581217"/>
                  </a:lnTo>
                  <a:close/>
                  <a:moveTo>
                    <a:pt x="2823248" y="1652130"/>
                  </a:moveTo>
                  <a:lnTo>
                    <a:pt x="2816514" y="1645396"/>
                  </a:lnTo>
                  <a:lnTo>
                    <a:pt x="2870397" y="1591513"/>
                  </a:lnTo>
                  <a:lnTo>
                    <a:pt x="2877131" y="1598247"/>
                  </a:lnTo>
                  <a:lnTo>
                    <a:pt x="2823248" y="1652130"/>
                  </a:lnTo>
                  <a:close/>
                  <a:moveTo>
                    <a:pt x="2860100" y="1473451"/>
                  </a:moveTo>
                  <a:lnTo>
                    <a:pt x="2853366" y="1466717"/>
                  </a:lnTo>
                  <a:lnTo>
                    <a:pt x="2907240" y="1412834"/>
                  </a:lnTo>
                  <a:lnTo>
                    <a:pt x="2913974" y="1419568"/>
                  </a:lnTo>
                  <a:lnTo>
                    <a:pt x="2860100" y="1473451"/>
                  </a:lnTo>
                  <a:close/>
                  <a:moveTo>
                    <a:pt x="2931023" y="1544365"/>
                  </a:moveTo>
                  <a:lnTo>
                    <a:pt x="2924289" y="1537630"/>
                  </a:lnTo>
                  <a:lnTo>
                    <a:pt x="2978163" y="1483747"/>
                  </a:lnTo>
                  <a:lnTo>
                    <a:pt x="2984897" y="1490482"/>
                  </a:lnTo>
                  <a:lnTo>
                    <a:pt x="2931023" y="1544365"/>
                  </a:lnTo>
                  <a:close/>
                  <a:moveTo>
                    <a:pt x="2967866" y="1365685"/>
                  </a:moveTo>
                  <a:lnTo>
                    <a:pt x="2961132" y="1358951"/>
                  </a:lnTo>
                  <a:lnTo>
                    <a:pt x="3015015" y="1305068"/>
                  </a:lnTo>
                  <a:lnTo>
                    <a:pt x="3021749" y="1311802"/>
                  </a:lnTo>
                  <a:lnTo>
                    <a:pt x="2967866" y="1365685"/>
                  </a:lnTo>
                  <a:close/>
                  <a:moveTo>
                    <a:pt x="3004709" y="1187006"/>
                  </a:moveTo>
                  <a:lnTo>
                    <a:pt x="2997975" y="1180271"/>
                  </a:lnTo>
                  <a:lnTo>
                    <a:pt x="3051848" y="1126388"/>
                  </a:lnTo>
                  <a:lnTo>
                    <a:pt x="3058582" y="1133123"/>
                  </a:lnTo>
                  <a:lnTo>
                    <a:pt x="3004709" y="11870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xmlns="" id="{4FACC64F-2CA0-21E8-5BF8-C3EBF25A8796}"/>
                </a:ext>
              </a:extLst>
            </p:cNvPr>
            <p:cNvSpPr/>
            <p:nvPr/>
          </p:nvSpPr>
          <p:spPr>
            <a:xfrm rot="-2700000">
              <a:off x="-3296963" y="-270323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xmlns="" id="{5EBE6125-C30F-BB5A-D93A-A74B10B11A56}"/>
                </a:ext>
              </a:extLst>
            </p:cNvPr>
            <p:cNvSpPr/>
            <p:nvPr/>
          </p:nvSpPr>
          <p:spPr>
            <a:xfrm rot="-2700000">
              <a:off x="-3189198" y="-281099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xmlns="" id="{8AB141F6-D3BC-5910-0544-924986579D00}"/>
                </a:ext>
              </a:extLst>
            </p:cNvPr>
            <p:cNvSpPr/>
            <p:nvPr/>
          </p:nvSpPr>
          <p:spPr>
            <a:xfrm rot="-2700000">
              <a:off x="-3441570" y="-241680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xmlns="" id="{E1FBA321-CE88-108E-AA3E-90F5707D5ABD}"/>
                </a:ext>
              </a:extLst>
            </p:cNvPr>
            <p:cNvSpPr/>
            <p:nvPr/>
          </p:nvSpPr>
          <p:spPr>
            <a:xfrm rot="-2700000">
              <a:off x="-3333799" y="-252456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xmlns="" id="{56B33C39-87BE-FCEE-C251-C892E2A0BF49}"/>
                </a:ext>
              </a:extLst>
            </p:cNvPr>
            <p:cNvSpPr/>
            <p:nvPr/>
          </p:nvSpPr>
          <p:spPr>
            <a:xfrm rot="-2700000">
              <a:off x="-2902752" y="-2955602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xmlns="" id="{6979F3D9-A44C-B727-9EE6-F8E17401D608}"/>
                </a:ext>
              </a:extLst>
            </p:cNvPr>
            <p:cNvSpPr/>
            <p:nvPr/>
          </p:nvSpPr>
          <p:spPr>
            <a:xfrm rot="-2700000">
              <a:off x="-3010510" y="-2847840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xmlns="" id="{EABD07AE-AC82-7516-DA01-44F7F05579C0}"/>
                </a:ext>
              </a:extLst>
            </p:cNvPr>
            <p:cNvSpPr/>
            <p:nvPr/>
          </p:nvSpPr>
          <p:spPr>
            <a:xfrm rot="-2700000">
              <a:off x="-3118287" y="-274008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xmlns="" id="{F4F5D2C2-D7A4-3AD8-BECB-F3E9D58459F2}"/>
                </a:ext>
              </a:extLst>
            </p:cNvPr>
            <p:cNvSpPr/>
            <p:nvPr/>
          </p:nvSpPr>
          <p:spPr>
            <a:xfrm rot="-2700000">
              <a:off x="-3226044" y="-263232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xmlns="" id="{3093AB05-1E6A-6507-3829-9ABB3655E77B}"/>
                </a:ext>
              </a:extLst>
            </p:cNvPr>
            <p:cNvSpPr/>
            <p:nvPr/>
          </p:nvSpPr>
          <p:spPr>
            <a:xfrm rot="-2700000">
              <a:off x="-3478393" y="-223818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xmlns="" id="{213A4942-D428-B7BE-D05E-B460E11E5F89}"/>
                </a:ext>
              </a:extLst>
            </p:cNvPr>
            <p:cNvSpPr/>
            <p:nvPr/>
          </p:nvSpPr>
          <p:spPr>
            <a:xfrm rot="-2700000">
              <a:off x="-3370655" y="-234588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xmlns="" id="{62F88766-FAAC-4D34-904D-D1F29736A79B}"/>
                </a:ext>
              </a:extLst>
            </p:cNvPr>
            <p:cNvSpPr/>
            <p:nvPr/>
          </p:nvSpPr>
          <p:spPr>
            <a:xfrm rot="-2700000">
              <a:off x="-2939602" y="-277693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xmlns="" id="{0D42F30B-19C1-088E-7023-0A2A122192A1}"/>
                </a:ext>
              </a:extLst>
            </p:cNvPr>
            <p:cNvSpPr/>
            <p:nvPr/>
          </p:nvSpPr>
          <p:spPr>
            <a:xfrm rot="-2700000">
              <a:off x="-3047366" y="-266916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xmlns="" id="{D4489304-B9BB-0103-8FF1-DAB1A01D2922}"/>
                </a:ext>
              </a:extLst>
            </p:cNvPr>
            <p:cNvSpPr/>
            <p:nvPr/>
          </p:nvSpPr>
          <p:spPr>
            <a:xfrm rot="-2700000">
              <a:off x="-3155129" y="-2561397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xmlns="" id="{8AFD6F9F-4BEE-8AFF-6532-08EC152BDCB5}"/>
                </a:ext>
              </a:extLst>
            </p:cNvPr>
            <p:cNvSpPr/>
            <p:nvPr/>
          </p:nvSpPr>
          <p:spPr>
            <a:xfrm>
              <a:off x="-2716270" y="-3009796"/>
              <a:ext cx="57997" cy="52416"/>
            </a:xfrm>
            <a:custGeom>
              <a:avLst/>
              <a:gdLst>
                <a:gd name="connsiteX0" fmla="*/ 6734 w 57997"/>
                <a:gd name="connsiteY0" fmla="*/ 52416 h 52416"/>
                <a:gd name="connsiteX1" fmla="*/ 57998 w 57997"/>
                <a:gd name="connsiteY1" fmla="*/ 1152 h 52416"/>
                <a:gd name="connsiteX2" fmla="*/ 45682 w 57997"/>
                <a:gd name="connsiteY2" fmla="*/ 0 h 52416"/>
                <a:gd name="connsiteX3" fmla="*/ 0 w 57997"/>
                <a:gd name="connsiteY3" fmla="*/ 45682 h 52416"/>
                <a:gd name="connsiteX4" fmla="*/ 6734 w 57997"/>
                <a:gd name="connsiteY4" fmla="*/ 52416 h 52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97" h="52416">
                  <a:moveTo>
                    <a:pt x="6734" y="52416"/>
                  </a:moveTo>
                  <a:lnTo>
                    <a:pt x="57998" y="1152"/>
                  </a:lnTo>
                  <a:cubicBezTo>
                    <a:pt x="53892" y="752"/>
                    <a:pt x="49806" y="314"/>
                    <a:pt x="45682" y="0"/>
                  </a:cubicBezTo>
                  <a:lnTo>
                    <a:pt x="0" y="45682"/>
                  </a:lnTo>
                  <a:lnTo>
                    <a:pt x="6734" y="524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xmlns="" id="{8803FD07-D9BF-F24F-B132-8B3DFD9F35B9}"/>
                </a:ext>
              </a:extLst>
            </p:cNvPr>
            <p:cNvSpPr/>
            <p:nvPr/>
          </p:nvSpPr>
          <p:spPr>
            <a:xfrm rot="-2700000">
              <a:off x="-2831831" y="-288468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xmlns="" id="{00CA0CD5-7165-BB4A-6344-EEA442240B07}"/>
                </a:ext>
              </a:extLst>
            </p:cNvPr>
            <p:cNvSpPr/>
            <p:nvPr/>
          </p:nvSpPr>
          <p:spPr>
            <a:xfrm rot="-2700000">
              <a:off x="-3262890" y="-2453645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xmlns="" id="{DC4F8FEC-797A-C879-F94E-EF5CD089A7F8}"/>
                </a:ext>
              </a:extLst>
            </p:cNvPr>
            <p:cNvSpPr/>
            <p:nvPr/>
          </p:nvSpPr>
          <p:spPr>
            <a:xfrm rot="-2700000">
              <a:off x="-3191975" y="-2382721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xmlns="" id="{B9817193-C0A8-03AD-619B-E333D16DF06E}"/>
                </a:ext>
              </a:extLst>
            </p:cNvPr>
            <p:cNvSpPr/>
            <p:nvPr/>
          </p:nvSpPr>
          <p:spPr>
            <a:xfrm rot="-2700000">
              <a:off x="-2868684" y="-270600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xmlns="" id="{8386894E-9CB8-A424-8691-CAA399090121}"/>
                </a:ext>
              </a:extLst>
            </p:cNvPr>
            <p:cNvSpPr/>
            <p:nvPr/>
          </p:nvSpPr>
          <p:spPr>
            <a:xfrm rot="-2700000">
              <a:off x="-2976441" y="-259824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xmlns="" id="{F4F78BF3-CAD5-E432-052A-A5905927C24A}"/>
                </a:ext>
              </a:extLst>
            </p:cNvPr>
            <p:cNvSpPr/>
            <p:nvPr/>
          </p:nvSpPr>
          <p:spPr>
            <a:xfrm rot="-2700000">
              <a:off x="-3084211" y="-249048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xmlns="" id="{69A21494-E3AC-7F47-5BF1-EF6A6F221CDA}"/>
                </a:ext>
              </a:extLst>
            </p:cNvPr>
            <p:cNvSpPr/>
            <p:nvPr/>
          </p:nvSpPr>
          <p:spPr>
            <a:xfrm rot="-2700000">
              <a:off x="-2653166" y="-292153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xmlns="" id="{2A06B3B9-FBF7-7F33-C906-308735D24DC2}"/>
                </a:ext>
              </a:extLst>
            </p:cNvPr>
            <p:cNvSpPr/>
            <p:nvPr/>
          </p:nvSpPr>
          <p:spPr>
            <a:xfrm rot="-2700000">
              <a:off x="-3407521" y="-2167125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xmlns="" id="{FEF86E33-E5EC-6AFD-BC34-ADD0D5843F91}"/>
                </a:ext>
              </a:extLst>
            </p:cNvPr>
            <p:cNvSpPr/>
            <p:nvPr/>
          </p:nvSpPr>
          <p:spPr>
            <a:xfrm>
              <a:off x="-3505835" y="-2084976"/>
              <a:ext cx="58997" cy="60607"/>
            </a:xfrm>
            <a:custGeom>
              <a:avLst/>
              <a:gdLst>
                <a:gd name="connsiteX0" fmla="*/ 58998 w 58997"/>
                <a:gd name="connsiteY0" fmla="*/ 6734 h 60607"/>
                <a:gd name="connsiteX1" fmla="*/ 52264 w 58997"/>
                <a:gd name="connsiteY1" fmla="*/ 0 h 60607"/>
                <a:gd name="connsiteX2" fmla="*/ 162 w 58997"/>
                <a:gd name="connsiteY2" fmla="*/ 52092 h 60607"/>
                <a:gd name="connsiteX3" fmla="*/ 0 w 58997"/>
                <a:gd name="connsiteY3" fmla="*/ 55493 h 60607"/>
                <a:gd name="connsiteX4" fmla="*/ 5115 w 58997"/>
                <a:gd name="connsiteY4" fmla="*/ 60607 h 60607"/>
                <a:gd name="connsiteX5" fmla="*/ 58998 w 58997"/>
                <a:gd name="connsiteY5" fmla="*/ 6734 h 60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997" h="60607">
                  <a:moveTo>
                    <a:pt x="58998" y="6734"/>
                  </a:moveTo>
                  <a:lnTo>
                    <a:pt x="52264" y="0"/>
                  </a:lnTo>
                  <a:lnTo>
                    <a:pt x="162" y="52092"/>
                  </a:lnTo>
                  <a:cubicBezTo>
                    <a:pt x="105" y="53226"/>
                    <a:pt x="57" y="54359"/>
                    <a:pt x="0" y="55493"/>
                  </a:cubicBezTo>
                  <a:lnTo>
                    <a:pt x="5115" y="60607"/>
                  </a:lnTo>
                  <a:lnTo>
                    <a:pt x="58998" y="67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xmlns="" id="{33E4ECFD-4E75-CFEE-9077-2C0FF95F1CB6}"/>
                </a:ext>
              </a:extLst>
            </p:cNvPr>
            <p:cNvSpPr/>
            <p:nvPr/>
          </p:nvSpPr>
          <p:spPr>
            <a:xfrm rot="-2700000">
              <a:off x="-2760923" y="-281376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xmlns="" id="{B5B203C2-1AB9-A9B5-9D47-C32D2BE34BBD}"/>
                </a:ext>
              </a:extLst>
            </p:cNvPr>
            <p:cNvSpPr/>
            <p:nvPr/>
          </p:nvSpPr>
          <p:spPr>
            <a:xfrm rot="-2700000">
              <a:off x="-3299751" y="-2274877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xmlns="" id="{5CE58B63-26F9-824E-B4C6-56B65E229CD6}"/>
                </a:ext>
              </a:extLst>
            </p:cNvPr>
            <p:cNvSpPr/>
            <p:nvPr/>
          </p:nvSpPr>
          <p:spPr>
            <a:xfrm rot="-2700000">
              <a:off x="-3121036" y="-231188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xmlns="" id="{26D7A2DF-F1DA-CB15-4923-91615C845F27}"/>
                </a:ext>
              </a:extLst>
            </p:cNvPr>
            <p:cNvSpPr/>
            <p:nvPr/>
          </p:nvSpPr>
          <p:spPr>
            <a:xfrm rot="-2700486">
              <a:off x="-3228781" y="-220415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xmlns="" id="{A042BEFD-6280-2021-C553-F321E286296B}"/>
                </a:ext>
              </a:extLst>
            </p:cNvPr>
            <p:cNvSpPr/>
            <p:nvPr/>
          </p:nvSpPr>
          <p:spPr>
            <a:xfrm rot="-2700000">
              <a:off x="-3336555" y="-209636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xmlns="" id="{66541178-4DF0-4094-D211-7EA4402CA98E}"/>
                </a:ext>
              </a:extLst>
            </p:cNvPr>
            <p:cNvSpPr/>
            <p:nvPr/>
          </p:nvSpPr>
          <p:spPr>
            <a:xfrm rot="-2700000">
              <a:off x="-2582231" y="-285061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xmlns="" id="{D175005A-F0BB-09CE-30F9-B4245CB12FC4}"/>
                </a:ext>
              </a:extLst>
            </p:cNvPr>
            <p:cNvSpPr/>
            <p:nvPr/>
          </p:nvSpPr>
          <p:spPr>
            <a:xfrm rot="-2700000">
              <a:off x="-3444344" y="-198852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xmlns="" id="{F19DF9A2-1210-D972-8F2A-72539E43649B}"/>
                </a:ext>
              </a:extLst>
            </p:cNvPr>
            <p:cNvSpPr/>
            <p:nvPr/>
          </p:nvSpPr>
          <p:spPr>
            <a:xfrm rot="-2700000">
              <a:off x="-2689998" y="-2742849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xmlns="" id="{EFC57124-D5BE-B2D5-8346-9A7E41896267}"/>
                </a:ext>
              </a:extLst>
            </p:cNvPr>
            <p:cNvSpPr/>
            <p:nvPr/>
          </p:nvSpPr>
          <p:spPr>
            <a:xfrm rot="-2700000">
              <a:off x="-3013275" y="-241964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xmlns="" id="{6E320341-ED76-CF7B-2510-2EB4BDEF89B4}"/>
                </a:ext>
              </a:extLst>
            </p:cNvPr>
            <p:cNvSpPr/>
            <p:nvPr/>
          </p:nvSpPr>
          <p:spPr>
            <a:xfrm rot="-2700000">
              <a:off x="-2905525" y="-252741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xmlns="" id="{4CCE5521-F23B-39B7-2CEF-7E5B2872E781}"/>
                </a:ext>
              </a:extLst>
            </p:cNvPr>
            <p:cNvSpPr/>
            <p:nvPr/>
          </p:nvSpPr>
          <p:spPr>
            <a:xfrm rot="-2700000">
              <a:off x="-2797756" y="-2635087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xmlns="" id="{75515829-067B-181A-145B-F2D299E64333}"/>
                </a:ext>
              </a:extLst>
            </p:cNvPr>
            <p:cNvSpPr/>
            <p:nvPr/>
          </p:nvSpPr>
          <p:spPr>
            <a:xfrm rot="-2700000">
              <a:off x="-2511323" y="-277969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xmlns="" id="{01F2B426-6DBD-77B3-F256-20F0238F1B9C}"/>
                </a:ext>
              </a:extLst>
            </p:cNvPr>
            <p:cNvSpPr/>
            <p:nvPr/>
          </p:nvSpPr>
          <p:spPr>
            <a:xfrm rot="-2700000">
              <a:off x="-2942367" y="-234873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xmlns="" id="{C46A616C-8963-9C87-7D6B-C92991DD5FC0}"/>
                </a:ext>
              </a:extLst>
            </p:cNvPr>
            <p:cNvSpPr/>
            <p:nvPr/>
          </p:nvSpPr>
          <p:spPr>
            <a:xfrm rot="-2700486">
              <a:off x="-3157867" y="-213323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xmlns="" id="{8C5C22AA-2E39-EFE6-902D-AD15D1A24F59}"/>
                </a:ext>
              </a:extLst>
            </p:cNvPr>
            <p:cNvSpPr/>
            <p:nvPr/>
          </p:nvSpPr>
          <p:spPr>
            <a:xfrm rot="-2700000">
              <a:off x="-3265640" y="-202545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xmlns="" id="{4F147F54-0983-7BCE-D199-994799851B4C}"/>
                </a:ext>
              </a:extLst>
            </p:cNvPr>
            <p:cNvSpPr/>
            <p:nvPr/>
          </p:nvSpPr>
          <p:spPr>
            <a:xfrm rot="-2700000">
              <a:off x="-3373426" y="-191760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xmlns="" id="{CE4EA844-22E3-FD23-EC89-48306EBDC507}"/>
                </a:ext>
              </a:extLst>
            </p:cNvPr>
            <p:cNvSpPr/>
            <p:nvPr/>
          </p:nvSpPr>
          <p:spPr>
            <a:xfrm>
              <a:off x="-2395735" y="-2897297"/>
              <a:ext cx="46100" cy="44900"/>
            </a:xfrm>
            <a:custGeom>
              <a:avLst/>
              <a:gdLst>
                <a:gd name="connsiteX0" fmla="*/ 6725 w 46100"/>
                <a:gd name="connsiteY0" fmla="*/ 44901 h 44900"/>
                <a:gd name="connsiteX1" fmla="*/ 46101 w 46100"/>
                <a:gd name="connsiteY1" fmla="*/ 5534 h 44900"/>
                <a:gd name="connsiteX2" fmla="*/ 38167 w 46100"/>
                <a:gd name="connsiteY2" fmla="*/ 0 h 44900"/>
                <a:gd name="connsiteX3" fmla="*/ 0 w 46100"/>
                <a:gd name="connsiteY3" fmla="*/ 38167 h 44900"/>
                <a:gd name="connsiteX4" fmla="*/ 6725 w 46100"/>
                <a:gd name="connsiteY4" fmla="*/ 44901 h 4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00" h="44900">
                  <a:moveTo>
                    <a:pt x="6725" y="44901"/>
                  </a:moveTo>
                  <a:lnTo>
                    <a:pt x="46101" y="5534"/>
                  </a:lnTo>
                  <a:cubicBezTo>
                    <a:pt x="43453" y="3686"/>
                    <a:pt x="40824" y="1810"/>
                    <a:pt x="38167" y="0"/>
                  </a:cubicBezTo>
                  <a:lnTo>
                    <a:pt x="0" y="38167"/>
                  </a:lnTo>
                  <a:lnTo>
                    <a:pt x="6725" y="449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xmlns="" id="{FCD0745C-DF40-0922-F86F-EFDF245ED23E}"/>
                </a:ext>
              </a:extLst>
            </p:cNvPr>
            <p:cNvSpPr/>
            <p:nvPr/>
          </p:nvSpPr>
          <p:spPr>
            <a:xfrm rot="-2700000">
              <a:off x="-2619083" y="-267192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xmlns="" id="{4FCFA6FB-882F-78C2-D820-D3B09B2CF5EE}"/>
                </a:ext>
              </a:extLst>
            </p:cNvPr>
            <p:cNvSpPr/>
            <p:nvPr/>
          </p:nvSpPr>
          <p:spPr>
            <a:xfrm rot="-2700000">
              <a:off x="-2726842" y="-2564167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xmlns="" id="{BD19DB71-E325-6A9A-165A-6D4EA7BF78A4}"/>
                </a:ext>
              </a:extLst>
            </p:cNvPr>
            <p:cNvSpPr/>
            <p:nvPr/>
          </p:nvSpPr>
          <p:spPr>
            <a:xfrm rot="-2700000">
              <a:off x="-2834610" y="-245650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xmlns="" id="{5050582D-69AA-00B6-B301-CA14958B960C}"/>
                </a:ext>
              </a:extLst>
            </p:cNvPr>
            <p:cNvSpPr/>
            <p:nvPr/>
          </p:nvSpPr>
          <p:spPr>
            <a:xfrm rot="-2700000">
              <a:off x="-3050115" y="-224097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xmlns="" id="{0688AA48-958E-B0C7-410D-F888AE7C6CBC}"/>
                </a:ext>
              </a:extLst>
            </p:cNvPr>
            <p:cNvSpPr/>
            <p:nvPr/>
          </p:nvSpPr>
          <p:spPr>
            <a:xfrm rot="-2700000">
              <a:off x="-3481184" y="-180983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xmlns="" id="{0748B373-B45D-FA67-43F4-F51995BB1008}"/>
                </a:ext>
              </a:extLst>
            </p:cNvPr>
            <p:cNvSpPr/>
            <p:nvPr/>
          </p:nvSpPr>
          <p:spPr>
            <a:xfrm rot="-2700486">
              <a:off x="-3086953" y="-206231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xmlns="" id="{150DBA2C-12DA-20A9-B13A-919AF075F506}"/>
                </a:ext>
              </a:extLst>
            </p:cNvPr>
            <p:cNvSpPr/>
            <p:nvPr/>
          </p:nvSpPr>
          <p:spPr>
            <a:xfrm rot="-2700000">
              <a:off x="-3194722" y="-19545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xmlns="" id="{E9191F9D-7473-4EFC-97D5-A7AFB608374F}"/>
                </a:ext>
              </a:extLst>
            </p:cNvPr>
            <p:cNvSpPr/>
            <p:nvPr/>
          </p:nvSpPr>
          <p:spPr>
            <a:xfrm>
              <a:off x="-2324830" y="-2835165"/>
              <a:ext cx="54035" cy="53692"/>
            </a:xfrm>
            <a:custGeom>
              <a:avLst/>
              <a:gdLst>
                <a:gd name="connsiteX0" fmla="*/ 6734 w 54035"/>
                <a:gd name="connsiteY0" fmla="*/ 53692 h 53692"/>
                <a:gd name="connsiteX1" fmla="*/ 54035 w 54035"/>
                <a:gd name="connsiteY1" fmla="*/ 6391 h 53692"/>
                <a:gd name="connsiteX2" fmla="*/ 46958 w 54035"/>
                <a:gd name="connsiteY2" fmla="*/ 0 h 53692"/>
                <a:gd name="connsiteX3" fmla="*/ 0 w 54035"/>
                <a:gd name="connsiteY3" fmla="*/ 46958 h 53692"/>
                <a:gd name="connsiteX4" fmla="*/ 6734 w 54035"/>
                <a:gd name="connsiteY4" fmla="*/ 53692 h 53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35" h="53692">
                  <a:moveTo>
                    <a:pt x="6734" y="53692"/>
                  </a:moveTo>
                  <a:lnTo>
                    <a:pt x="54035" y="6391"/>
                  </a:lnTo>
                  <a:cubicBezTo>
                    <a:pt x="51683" y="4248"/>
                    <a:pt x="49330" y="2105"/>
                    <a:pt x="46958" y="0"/>
                  </a:cubicBezTo>
                  <a:lnTo>
                    <a:pt x="0" y="46958"/>
                  </a:lnTo>
                  <a:lnTo>
                    <a:pt x="6734" y="53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xmlns="" id="{A7190CFB-9A5A-F655-3079-BCA6651F624F}"/>
                </a:ext>
              </a:extLst>
            </p:cNvPr>
            <p:cNvSpPr/>
            <p:nvPr/>
          </p:nvSpPr>
          <p:spPr>
            <a:xfrm rot="-2700000">
              <a:off x="-2979204" y="-217006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xmlns="" id="{23E44C5B-4E4A-431A-BE78-75FD9DEC4473}"/>
                </a:ext>
              </a:extLst>
            </p:cNvPr>
            <p:cNvSpPr/>
            <p:nvPr/>
          </p:nvSpPr>
          <p:spPr>
            <a:xfrm rot="-2700000">
              <a:off x="-2763692" y="-238558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xmlns="" id="{57C1C170-0623-7286-EFFF-2DDD70FDA154}"/>
                </a:ext>
              </a:extLst>
            </p:cNvPr>
            <p:cNvSpPr/>
            <p:nvPr/>
          </p:nvSpPr>
          <p:spPr>
            <a:xfrm rot="-2700000">
              <a:off x="-2548166" y="-260102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xmlns="" id="{DA5D930A-9893-A7CF-7C79-87EA2D271720}"/>
                </a:ext>
              </a:extLst>
            </p:cNvPr>
            <p:cNvSpPr/>
            <p:nvPr/>
          </p:nvSpPr>
          <p:spPr>
            <a:xfrm rot="-2700000">
              <a:off x="-3302515" y="-184668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xmlns="" id="{38323FB1-04B0-7B9C-9427-B4EE3CC7BCCE}"/>
                </a:ext>
              </a:extLst>
            </p:cNvPr>
            <p:cNvSpPr/>
            <p:nvPr/>
          </p:nvSpPr>
          <p:spPr>
            <a:xfrm rot="-2700000">
              <a:off x="-2440405" y="-270877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xmlns="" id="{D8127FBD-571B-9975-E85F-E88085C60D3D}"/>
                </a:ext>
              </a:extLst>
            </p:cNvPr>
            <p:cNvSpPr/>
            <p:nvPr/>
          </p:nvSpPr>
          <p:spPr>
            <a:xfrm rot="-2700000">
              <a:off x="-2655925" y="-249315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xmlns="" id="{B86B9B9D-5BC5-BCD5-CC9F-185C2D5D1D13}"/>
                </a:ext>
              </a:extLst>
            </p:cNvPr>
            <p:cNvSpPr/>
            <p:nvPr/>
          </p:nvSpPr>
          <p:spPr>
            <a:xfrm rot="-2700000">
              <a:off x="-2871443" y="-227782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xmlns="" id="{654CF758-6C04-DB69-2304-A905C171CF53}"/>
                </a:ext>
              </a:extLst>
            </p:cNvPr>
            <p:cNvSpPr/>
            <p:nvPr/>
          </p:nvSpPr>
          <p:spPr>
            <a:xfrm rot="-2700000">
              <a:off x="-3410225" y="-173901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xmlns="" id="{3A3E57E7-D0BB-009E-F4AD-CFA73BBE7403}"/>
                </a:ext>
              </a:extLst>
            </p:cNvPr>
            <p:cNvSpPr/>
            <p:nvPr/>
          </p:nvSpPr>
          <p:spPr>
            <a:xfrm rot="-2700000">
              <a:off x="-2369490" y="-263786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xmlns="" id="{2150B6BB-4E9F-9DB2-5AD7-8169DD3AF758}"/>
                </a:ext>
              </a:extLst>
            </p:cNvPr>
            <p:cNvSpPr/>
            <p:nvPr/>
          </p:nvSpPr>
          <p:spPr>
            <a:xfrm rot="-2700000">
              <a:off x="-2800543" y="-220681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xmlns="" id="{DA38ED1B-A70D-3E19-95CA-F5DFFB35C131}"/>
                </a:ext>
              </a:extLst>
            </p:cNvPr>
            <p:cNvSpPr/>
            <p:nvPr/>
          </p:nvSpPr>
          <p:spPr>
            <a:xfrm rot="-2700000">
              <a:off x="-2908318" y="-209894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xmlns="" id="{E40C6E3F-AC76-A71F-3B1E-DB533F2C408F}"/>
                </a:ext>
              </a:extLst>
            </p:cNvPr>
            <p:cNvSpPr/>
            <p:nvPr/>
          </p:nvSpPr>
          <p:spPr>
            <a:xfrm rot="-2700486">
              <a:off x="-3016028" y="-199141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xmlns="" id="{1B5340B1-4FD8-A937-9A29-50947D29E176}"/>
                </a:ext>
              </a:extLst>
            </p:cNvPr>
            <p:cNvSpPr/>
            <p:nvPr/>
          </p:nvSpPr>
          <p:spPr>
            <a:xfrm rot="-2700000">
              <a:off x="-3231600" y="-177576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xmlns="" id="{C966F15B-445F-D2FC-EBE4-40E9DA5A9BCA}"/>
                </a:ext>
              </a:extLst>
            </p:cNvPr>
            <p:cNvSpPr/>
            <p:nvPr/>
          </p:nvSpPr>
          <p:spPr>
            <a:xfrm rot="-2700486">
              <a:off x="-2585021" y="-242245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xmlns="" id="{CA3E65C5-B67F-27EC-71A6-1E111869C59D}"/>
                </a:ext>
              </a:extLst>
            </p:cNvPr>
            <p:cNvSpPr/>
            <p:nvPr/>
          </p:nvSpPr>
          <p:spPr>
            <a:xfrm rot="-2700000">
              <a:off x="-2692777" y="-231466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xmlns="" id="{18ABD3B7-D82D-0A7E-BE98-E2DDF615EFF0}"/>
                </a:ext>
              </a:extLst>
            </p:cNvPr>
            <p:cNvSpPr/>
            <p:nvPr/>
          </p:nvSpPr>
          <p:spPr>
            <a:xfrm rot="-2700000">
              <a:off x="-3339355" y="-166799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xmlns="" id="{879EEA4C-E565-0F7A-7BA7-DFAF40BAFD48}"/>
                </a:ext>
              </a:extLst>
            </p:cNvPr>
            <p:cNvSpPr/>
            <p:nvPr/>
          </p:nvSpPr>
          <p:spPr>
            <a:xfrm>
              <a:off x="-2253917" y="-2764289"/>
              <a:ext cx="53282" cy="53730"/>
            </a:xfrm>
            <a:custGeom>
              <a:avLst/>
              <a:gdLst>
                <a:gd name="connsiteX0" fmla="*/ 6734 w 53282"/>
                <a:gd name="connsiteY0" fmla="*/ 53731 h 53730"/>
                <a:gd name="connsiteX1" fmla="*/ 53283 w 53282"/>
                <a:gd name="connsiteY1" fmla="*/ 7182 h 53730"/>
                <a:gd name="connsiteX2" fmla="*/ 46996 w 53282"/>
                <a:gd name="connsiteY2" fmla="*/ 0 h 53730"/>
                <a:gd name="connsiteX3" fmla="*/ 0 w 53282"/>
                <a:gd name="connsiteY3" fmla="*/ 46996 h 53730"/>
                <a:gd name="connsiteX4" fmla="*/ 6734 w 53282"/>
                <a:gd name="connsiteY4" fmla="*/ 53731 h 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282" h="53730">
                  <a:moveTo>
                    <a:pt x="6734" y="53731"/>
                  </a:moveTo>
                  <a:lnTo>
                    <a:pt x="53283" y="7182"/>
                  </a:lnTo>
                  <a:cubicBezTo>
                    <a:pt x="51187" y="4782"/>
                    <a:pt x="49101" y="2372"/>
                    <a:pt x="46996" y="0"/>
                  </a:cubicBezTo>
                  <a:lnTo>
                    <a:pt x="0" y="46996"/>
                  </a:lnTo>
                  <a:lnTo>
                    <a:pt x="6734" y="5373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xmlns="" id="{BC89A460-A811-02EA-0B37-CFC05577BCA1}"/>
                </a:ext>
              </a:extLst>
            </p:cNvPr>
            <p:cNvSpPr/>
            <p:nvPr/>
          </p:nvSpPr>
          <p:spPr>
            <a:xfrm rot="-2700000">
              <a:off x="-2477251" y="-253009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xmlns="" id="{D8635A84-6D16-1DA7-9D06-1F4AD2111BDE}"/>
                </a:ext>
              </a:extLst>
            </p:cNvPr>
            <p:cNvSpPr/>
            <p:nvPr/>
          </p:nvSpPr>
          <p:spPr>
            <a:xfrm rot="-2700000">
              <a:off x="-3123840" y="-188352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xmlns="" id="{9727A93E-ABCB-AD51-6506-930CC4D34D4A}"/>
                </a:ext>
              </a:extLst>
            </p:cNvPr>
            <p:cNvSpPr/>
            <p:nvPr/>
          </p:nvSpPr>
          <p:spPr>
            <a:xfrm>
              <a:off x="-3437827" y="-1585780"/>
              <a:ext cx="59131" cy="60617"/>
            </a:xfrm>
            <a:custGeom>
              <a:avLst/>
              <a:gdLst>
                <a:gd name="connsiteX0" fmla="*/ 59131 w 59131"/>
                <a:gd name="connsiteY0" fmla="*/ 6734 h 60617"/>
                <a:gd name="connsiteX1" fmla="*/ 52397 w 59131"/>
                <a:gd name="connsiteY1" fmla="*/ 0 h 60617"/>
                <a:gd name="connsiteX2" fmla="*/ 0 w 59131"/>
                <a:gd name="connsiteY2" fmla="*/ 52407 h 60617"/>
                <a:gd name="connsiteX3" fmla="*/ 1591 w 59131"/>
                <a:gd name="connsiteY3" fmla="*/ 56950 h 60617"/>
                <a:gd name="connsiteX4" fmla="*/ 5258 w 59131"/>
                <a:gd name="connsiteY4" fmla="*/ 60617 h 60617"/>
                <a:gd name="connsiteX5" fmla="*/ 59131 w 59131"/>
                <a:gd name="connsiteY5" fmla="*/ 6734 h 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31" h="60617">
                  <a:moveTo>
                    <a:pt x="59131" y="6734"/>
                  </a:moveTo>
                  <a:lnTo>
                    <a:pt x="52397" y="0"/>
                  </a:lnTo>
                  <a:lnTo>
                    <a:pt x="0" y="52407"/>
                  </a:lnTo>
                  <a:cubicBezTo>
                    <a:pt x="514" y="53931"/>
                    <a:pt x="1067" y="55435"/>
                    <a:pt x="1591" y="56950"/>
                  </a:cubicBezTo>
                  <a:lnTo>
                    <a:pt x="5258" y="60617"/>
                  </a:lnTo>
                  <a:lnTo>
                    <a:pt x="59131" y="673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xmlns="" id="{23D1AB2C-6556-096C-0B5B-502C55895518}"/>
                </a:ext>
              </a:extLst>
            </p:cNvPr>
            <p:cNvSpPr/>
            <p:nvPr/>
          </p:nvSpPr>
          <p:spPr>
            <a:xfrm rot="-2700000">
              <a:off x="-3160643" y="-170493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xmlns="" id="{7E1ADC16-65BF-F1DA-F677-796008E5B6E1}"/>
                </a:ext>
              </a:extLst>
            </p:cNvPr>
            <p:cNvSpPr/>
            <p:nvPr/>
          </p:nvSpPr>
          <p:spPr>
            <a:xfrm rot="-2700000">
              <a:off x="-2729616" y="-213598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xmlns="" id="{8FA5E7D4-CA88-501D-1CF6-644ECCB7F5F6}"/>
                </a:ext>
              </a:extLst>
            </p:cNvPr>
            <p:cNvSpPr/>
            <p:nvPr/>
          </p:nvSpPr>
          <p:spPr>
            <a:xfrm rot="-2700486">
              <a:off x="-2621859" y="-224378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xmlns="" id="{0C36078F-B7E5-295B-0C9C-810A4D6B4D72}"/>
                </a:ext>
              </a:extLst>
            </p:cNvPr>
            <p:cNvSpPr/>
            <p:nvPr/>
          </p:nvSpPr>
          <p:spPr>
            <a:xfrm rot="-2700000">
              <a:off x="-2514091" y="-235131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xmlns="" id="{EDD7E602-BE66-4841-8EBA-3C95E9EFBC31}"/>
                </a:ext>
              </a:extLst>
            </p:cNvPr>
            <p:cNvSpPr/>
            <p:nvPr/>
          </p:nvSpPr>
          <p:spPr>
            <a:xfrm rot="-2700000">
              <a:off x="-2406329" y="-245917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xmlns="" id="{8342FD28-78AB-D397-522E-139BF4531F06}"/>
                </a:ext>
              </a:extLst>
            </p:cNvPr>
            <p:cNvSpPr/>
            <p:nvPr/>
          </p:nvSpPr>
          <p:spPr>
            <a:xfrm rot="-2700000">
              <a:off x="-3376203" y="-148931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xmlns="" id="{BDEA01FB-4CFD-8C57-BF45-5749DA1AC9F4}"/>
                </a:ext>
              </a:extLst>
            </p:cNvPr>
            <p:cNvSpPr/>
            <p:nvPr/>
          </p:nvSpPr>
          <p:spPr>
            <a:xfrm rot="-2700000">
              <a:off x="-2298572" y="-25669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xmlns="" id="{BA69A7CC-9EC7-248F-08EE-EF324B672257}"/>
                </a:ext>
              </a:extLst>
            </p:cNvPr>
            <p:cNvSpPr/>
            <p:nvPr/>
          </p:nvSpPr>
          <p:spPr>
            <a:xfrm rot="-2700000">
              <a:off x="-2945167" y="-192026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xmlns="" id="{5140EE11-2AD0-715F-613F-A1D062401343}"/>
                </a:ext>
              </a:extLst>
            </p:cNvPr>
            <p:cNvSpPr/>
            <p:nvPr/>
          </p:nvSpPr>
          <p:spPr>
            <a:xfrm rot="-2700000">
              <a:off x="-2837382" y="-2028134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xmlns="" id="{EF362949-DE7C-2885-FE85-8C81BF50CDEC}"/>
                </a:ext>
              </a:extLst>
            </p:cNvPr>
            <p:cNvSpPr/>
            <p:nvPr/>
          </p:nvSpPr>
          <p:spPr>
            <a:xfrm rot="-2700000">
              <a:off x="-3052907" y="-181260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xmlns="" id="{84250C35-2FB4-483C-E037-E62B8AE62227}"/>
                </a:ext>
              </a:extLst>
            </p:cNvPr>
            <p:cNvSpPr/>
            <p:nvPr/>
          </p:nvSpPr>
          <p:spPr>
            <a:xfrm>
              <a:off x="-2182994" y="-2685479"/>
              <a:ext cx="44653" cy="45843"/>
            </a:xfrm>
            <a:custGeom>
              <a:avLst/>
              <a:gdLst>
                <a:gd name="connsiteX0" fmla="*/ 6734 w 44653"/>
                <a:gd name="connsiteY0" fmla="*/ 45844 h 45843"/>
                <a:gd name="connsiteX1" fmla="*/ 44653 w 44653"/>
                <a:gd name="connsiteY1" fmla="*/ 7925 h 45843"/>
                <a:gd name="connsiteX2" fmla="*/ 39110 w 44653"/>
                <a:gd name="connsiteY2" fmla="*/ 0 h 45843"/>
                <a:gd name="connsiteX3" fmla="*/ 0 w 44653"/>
                <a:gd name="connsiteY3" fmla="*/ 39110 h 45843"/>
                <a:gd name="connsiteX4" fmla="*/ 6734 w 44653"/>
                <a:gd name="connsiteY4" fmla="*/ 45844 h 45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653" h="45843">
                  <a:moveTo>
                    <a:pt x="6734" y="45844"/>
                  </a:moveTo>
                  <a:lnTo>
                    <a:pt x="44653" y="7925"/>
                  </a:lnTo>
                  <a:cubicBezTo>
                    <a:pt x="42805" y="5286"/>
                    <a:pt x="40986" y="2610"/>
                    <a:pt x="39110" y="0"/>
                  </a:cubicBezTo>
                  <a:lnTo>
                    <a:pt x="0" y="39110"/>
                  </a:lnTo>
                  <a:lnTo>
                    <a:pt x="6734" y="4584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xmlns="" id="{145F8437-FC59-857C-1991-CF89A07A4F91}"/>
                </a:ext>
              </a:extLst>
            </p:cNvPr>
            <p:cNvSpPr/>
            <p:nvPr/>
          </p:nvSpPr>
          <p:spPr>
            <a:xfrm rot="-2700000">
              <a:off x="-3268438" y="-159708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xmlns="" id="{10D00D44-B7DE-0540-9448-C342B14F1F9E}"/>
                </a:ext>
              </a:extLst>
            </p:cNvPr>
            <p:cNvSpPr/>
            <p:nvPr/>
          </p:nvSpPr>
          <p:spPr>
            <a:xfrm rot="-2700000">
              <a:off x="-3197513" y="-152616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xmlns="" id="{4A05C7DC-2FE2-A1BD-582D-8EE677E11743}"/>
                </a:ext>
              </a:extLst>
            </p:cNvPr>
            <p:cNvSpPr/>
            <p:nvPr/>
          </p:nvSpPr>
          <p:spPr>
            <a:xfrm rot="-2700000">
              <a:off x="-3089755" y="-163392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xmlns="" id="{76B3BB73-F9CB-1E20-9917-AAE551739BA1}"/>
                </a:ext>
              </a:extLst>
            </p:cNvPr>
            <p:cNvSpPr/>
            <p:nvPr/>
          </p:nvSpPr>
          <p:spPr>
            <a:xfrm rot="-2700486">
              <a:off x="-2874203" y="-184958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xmlns="" id="{1014B1EB-ADC3-3861-5030-4E00169D3A50}"/>
                </a:ext>
              </a:extLst>
            </p:cNvPr>
            <p:cNvSpPr/>
            <p:nvPr/>
          </p:nvSpPr>
          <p:spPr>
            <a:xfrm rot="-2700000">
              <a:off x="-2981991" y="-174167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xmlns="" id="{5FE27C8A-2A84-8AB3-0038-ABA210F180D0}"/>
                </a:ext>
              </a:extLst>
            </p:cNvPr>
            <p:cNvSpPr/>
            <p:nvPr/>
          </p:nvSpPr>
          <p:spPr>
            <a:xfrm rot="-2700486">
              <a:off x="-2443179" y="-22806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xmlns="" id="{CF04E78D-37FF-98D7-8A82-54CE3BDC13B5}"/>
                </a:ext>
              </a:extLst>
            </p:cNvPr>
            <p:cNvSpPr/>
            <p:nvPr/>
          </p:nvSpPr>
          <p:spPr>
            <a:xfrm rot="-2700000">
              <a:off x="-2766477" y="-195710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xmlns="" id="{2480D100-0F5E-6388-9B43-CED9305576C8}"/>
                </a:ext>
              </a:extLst>
            </p:cNvPr>
            <p:cNvSpPr/>
            <p:nvPr/>
          </p:nvSpPr>
          <p:spPr>
            <a:xfrm rot="-2700000">
              <a:off x="-2335408" y="-238826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xmlns="" id="{6ABCC090-E33B-CC7E-5414-4CEC61E54A23}"/>
                </a:ext>
              </a:extLst>
            </p:cNvPr>
            <p:cNvSpPr/>
            <p:nvPr/>
          </p:nvSpPr>
          <p:spPr>
            <a:xfrm rot="-2700000">
              <a:off x="-2658706" y="-206497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xmlns="" id="{8B0E3969-057C-9D08-BC57-A38F1FCF6AC7}"/>
                </a:ext>
              </a:extLst>
            </p:cNvPr>
            <p:cNvSpPr/>
            <p:nvPr/>
          </p:nvSpPr>
          <p:spPr>
            <a:xfrm rot="-2700000">
              <a:off x="-2550934" y="-21728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xmlns="" id="{3C72E1CA-CA32-5915-283F-273EA63241B2}"/>
                </a:ext>
              </a:extLst>
            </p:cNvPr>
            <p:cNvSpPr/>
            <p:nvPr/>
          </p:nvSpPr>
          <p:spPr>
            <a:xfrm rot="-2700000">
              <a:off x="-3305279" y="-141839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xmlns="" id="{C0078465-AED5-3659-C755-922028137871}"/>
                </a:ext>
              </a:extLst>
            </p:cNvPr>
            <p:cNvSpPr/>
            <p:nvPr/>
          </p:nvSpPr>
          <p:spPr>
            <a:xfrm rot="-2700000">
              <a:off x="-2227654" y="-249602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xmlns="" id="{5065EC4F-D89F-8D6C-3247-38FDE461FED4}"/>
                </a:ext>
              </a:extLst>
            </p:cNvPr>
            <p:cNvSpPr/>
            <p:nvPr/>
          </p:nvSpPr>
          <p:spPr>
            <a:xfrm rot="-2700000">
              <a:off x="-2264490" y="-231733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xmlns="" id="{0C289CB1-8C34-A468-E468-0FF32C047DD7}"/>
                </a:ext>
              </a:extLst>
            </p:cNvPr>
            <p:cNvSpPr/>
            <p:nvPr/>
          </p:nvSpPr>
          <p:spPr>
            <a:xfrm rot="-2700000">
              <a:off x="-3234361" y="-134748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xmlns="" id="{47CA5EEA-AE44-69A2-D499-85ECE90FD1E8}"/>
                </a:ext>
              </a:extLst>
            </p:cNvPr>
            <p:cNvSpPr/>
            <p:nvPr/>
          </p:nvSpPr>
          <p:spPr>
            <a:xfrm rot="-2700000">
              <a:off x="-2372249" y="-2209472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xmlns="" id="{9CC73DE7-FD84-1AE3-C099-2A35C5C2BF9C}"/>
                </a:ext>
              </a:extLst>
            </p:cNvPr>
            <p:cNvSpPr/>
            <p:nvPr/>
          </p:nvSpPr>
          <p:spPr>
            <a:xfrm rot="-2700000">
              <a:off x="-2480023" y="-210192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xmlns="" id="{A151FFCF-1013-4AB8-E7DF-F41CF51E576F}"/>
                </a:ext>
              </a:extLst>
            </p:cNvPr>
            <p:cNvSpPr/>
            <p:nvPr/>
          </p:nvSpPr>
          <p:spPr>
            <a:xfrm rot="-2700000">
              <a:off x="-3126602" y="-145524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xmlns="" id="{D818C1F8-FEAA-D62E-FD63-2F96E0349619}"/>
                </a:ext>
              </a:extLst>
            </p:cNvPr>
            <p:cNvSpPr/>
            <p:nvPr/>
          </p:nvSpPr>
          <p:spPr>
            <a:xfrm rot="-2700000">
              <a:off x="-2156729" y="-242510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xmlns="" id="{3025EDBC-BF09-4059-7D95-1059A3C56976}"/>
                </a:ext>
              </a:extLst>
            </p:cNvPr>
            <p:cNvSpPr/>
            <p:nvPr/>
          </p:nvSpPr>
          <p:spPr>
            <a:xfrm rot="-2700000">
              <a:off x="-2911080" y="-167076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xmlns="" id="{C7243C83-FA33-E991-9BBA-203D42030051}"/>
                </a:ext>
              </a:extLst>
            </p:cNvPr>
            <p:cNvSpPr/>
            <p:nvPr/>
          </p:nvSpPr>
          <p:spPr>
            <a:xfrm rot="-2700000">
              <a:off x="-2803314" y="-177853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xmlns="" id="{7546FFEB-B90D-75EC-3218-2A42A8CE60EF}"/>
                </a:ext>
              </a:extLst>
            </p:cNvPr>
            <p:cNvSpPr/>
            <p:nvPr/>
          </p:nvSpPr>
          <p:spPr>
            <a:xfrm rot="-2700000">
              <a:off x="-2695539" y="-188640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xmlns="" id="{6520E8E0-7250-F5D6-4357-59B1166EC19B}"/>
                </a:ext>
              </a:extLst>
            </p:cNvPr>
            <p:cNvSpPr/>
            <p:nvPr/>
          </p:nvSpPr>
          <p:spPr>
            <a:xfrm rot="-2700000">
              <a:off x="-2587774" y="-199416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xmlns="" id="{820A21F2-A7D0-8498-EE8D-B0CB050219F3}"/>
                </a:ext>
              </a:extLst>
            </p:cNvPr>
            <p:cNvSpPr/>
            <p:nvPr/>
          </p:nvSpPr>
          <p:spPr>
            <a:xfrm rot="-2700000">
              <a:off x="-3018831" y="-156300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xmlns="" id="{1C22F507-58B1-078F-DC7D-801DCE3CD866}"/>
                </a:ext>
              </a:extLst>
            </p:cNvPr>
            <p:cNvSpPr/>
            <p:nvPr/>
          </p:nvSpPr>
          <p:spPr>
            <a:xfrm rot="-2700000">
              <a:off x="-2947930" y="-1492092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xmlns="" id="{9D5C5086-5B5B-6AE1-B88C-2D00F5694879}"/>
                </a:ext>
              </a:extLst>
            </p:cNvPr>
            <p:cNvSpPr/>
            <p:nvPr/>
          </p:nvSpPr>
          <p:spPr>
            <a:xfrm rot="-2700486">
              <a:off x="-2301345" y="-213880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xmlns="" id="{E0DC02E9-1CB8-4987-8EE0-BDB0CB35C8C2}"/>
                </a:ext>
              </a:extLst>
            </p:cNvPr>
            <p:cNvSpPr/>
            <p:nvPr/>
          </p:nvSpPr>
          <p:spPr>
            <a:xfrm rot="-2700000">
              <a:off x="-2193571" y="-224630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xmlns="" id="{7A96E93A-B3FF-3AE5-C1F4-64B8445079B3}"/>
                </a:ext>
              </a:extLst>
            </p:cNvPr>
            <p:cNvSpPr/>
            <p:nvPr/>
          </p:nvSpPr>
          <p:spPr>
            <a:xfrm rot="-2700000">
              <a:off x="-2409102" y="-203101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xmlns="" id="{3D8C496D-85F1-D013-5A19-8782F3906A3B}"/>
                </a:ext>
              </a:extLst>
            </p:cNvPr>
            <p:cNvSpPr/>
            <p:nvPr/>
          </p:nvSpPr>
          <p:spPr>
            <a:xfrm rot="-2700000">
              <a:off x="-2732390" y="-170760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xmlns="" id="{40F441CF-7A1F-399A-472D-25F776DE8687}"/>
                </a:ext>
              </a:extLst>
            </p:cNvPr>
            <p:cNvSpPr/>
            <p:nvPr/>
          </p:nvSpPr>
          <p:spPr>
            <a:xfrm rot="-2700000">
              <a:off x="-2085814" y="-235418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xmlns="" id="{9E2AD328-C000-73BE-FC7C-9F2D70EEF91B}"/>
                </a:ext>
              </a:extLst>
            </p:cNvPr>
            <p:cNvSpPr/>
            <p:nvPr/>
          </p:nvSpPr>
          <p:spPr>
            <a:xfrm rot="-2700000">
              <a:off x="-2840127" y="-159996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xmlns="" id="{BB1B4EFF-D296-A109-B315-794383106418}"/>
                </a:ext>
              </a:extLst>
            </p:cNvPr>
            <p:cNvSpPr/>
            <p:nvPr/>
          </p:nvSpPr>
          <p:spPr>
            <a:xfrm rot="-2700000">
              <a:off x="-2516874" y="-192314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xmlns="" id="{0552F557-426E-00D2-99CD-B461F657BC86}"/>
                </a:ext>
              </a:extLst>
            </p:cNvPr>
            <p:cNvSpPr/>
            <p:nvPr/>
          </p:nvSpPr>
          <p:spPr>
            <a:xfrm rot="-2700000">
              <a:off x="-2624639" y="-181536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xmlns="" id="{D5967399-124F-1586-E97B-B589AAEF7BED}"/>
                </a:ext>
              </a:extLst>
            </p:cNvPr>
            <p:cNvSpPr/>
            <p:nvPr/>
          </p:nvSpPr>
          <p:spPr>
            <a:xfrm rot="-2700000">
              <a:off x="-3055678" y="-138432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xmlns="" id="{D6928228-84EA-F9AE-8725-A57BFC93284D}"/>
                </a:ext>
              </a:extLst>
            </p:cNvPr>
            <p:cNvSpPr/>
            <p:nvPr/>
          </p:nvSpPr>
          <p:spPr>
            <a:xfrm rot="-2700000">
              <a:off x="-3163444" y="-127656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xmlns="" id="{E83C305C-B986-1269-0990-D394B3D107BE}"/>
                </a:ext>
              </a:extLst>
            </p:cNvPr>
            <p:cNvSpPr/>
            <p:nvPr/>
          </p:nvSpPr>
          <p:spPr>
            <a:xfrm rot="-2700000">
              <a:off x="-2338190" y="-196010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xmlns="" id="{B34F37B6-4976-6EB0-D8C8-4E693885757F}"/>
                </a:ext>
              </a:extLst>
            </p:cNvPr>
            <p:cNvSpPr/>
            <p:nvPr/>
          </p:nvSpPr>
          <p:spPr>
            <a:xfrm rot="-2700000">
              <a:off x="-2984767" y="-131341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xmlns="" id="{8E5B1B14-C7FE-4F73-6643-32840015D7EB}"/>
                </a:ext>
              </a:extLst>
            </p:cNvPr>
            <p:cNvSpPr/>
            <p:nvPr/>
          </p:nvSpPr>
          <p:spPr>
            <a:xfrm rot="-2700000">
              <a:off x="-2122645" y="-2175380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xmlns="" id="{63564C77-C5D5-7A77-B990-921922251FC4}"/>
                </a:ext>
              </a:extLst>
            </p:cNvPr>
            <p:cNvSpPr/>
            <p:nvPr/>
          </p:nvSpPr>
          <p:spPr>
            <a:xfrm rot="-2700000">
              <a:off x="-3092533" y="-120564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xmlns="" id="{0479ABB6-2521-D9F9-0AB8-3103F4DC579A}"/>
                </a:ext>
              </a:extLst>
            </p:cNvPr>
            <p:cNvSpPr/>
            <p:nvPr/>
          </p:nvSpPr>
          <p:spPr>
            <a:xfrm rot="-2700000">
              <a:off x="-2877012" y="-1421172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xmlns="" id="{317CCFB5-7722-5209-DEA9-32D0696556A6}"/>
                </a:ext>
              </a:extLst>
            </p:cNvPr>
            <p:cNvSpPr/>
            <p:nvPr/>
          </p:nvSpPr>
          <p:spPr>
            <a:xfrm rot="-2700000">
              <a:off x="-2230417" y="-2067612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xmlns="" id="{65E50A28-EF47-5B81-6E2C-4DCA7F28A43C}"/>
                </a:ext>
              </a:extLst>
            </p:cNvPr>
            <p:cNvSpPr/>
            <p:nvPr/>
          </p:nvSpPr>
          <p:spPr>
            <a:xfrm rot="-2700000">
              <a:off x="-2445956" y="-185220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xmlns="" id="{0F830408-76BD-2FE6-FD95-C6C3ABFE876E}"/>
                </a:ext>
              </a:extLst>
            </p:cNvPr>
            <p:cNvSpPr/>
            <p:nvPr/>
          </p:nvSpPr>
          <p:spPr>
            <a:xfrm rot="-2700000">
              <a:off x="-2014903" y="-228326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xmlns="" id="{3291C464-3FE8-154C-1E8C-5907F5FCE367}"/>
                </a:ext>
              </a:extLst>
            </p:cNvPr>
            <p:cNvSpPr/>
            <p:nvPr/>
          </p:nvSpPr>
          <p:spPr>
            <a:xfrm rot="-2700000">
              <a:off x="-2553706" y="-174444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xmlns="" id="{4703A232-3190-3C1C-5702-F979DCB5CF16}"/>
                </a:ext>
              </a:extLst>
            </p:cNvPr>
            <p:cNvSpPr/>
            <p:nvPr/>
          </p:nvSpPr>
          <p:spPr>
            <a:xfrm rot="-2700486">
              <a:off x="-2661456" y="-163684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xmlns="" id="{BFE9E1C0-C4A6-85F5-CD14-3A6B8CB55A43}"/>
                </a:ext>
              </a:extLst>
            </p:cNvPr>
            <p:cNvSpPr/>
            <p:nvPr/>
          </p:nvSpPr>
          <p:spPr>
            <a:xfrm rot="-2700000">
              <a:off x="-2769216" y="-152905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xmlns="" id="{643E6571-B496-43CA-66B0-F5BE91F1F3D6}"/>
                </a:ext>
              </a:extLst>
            </p:cNvPr>
            <p:cNvSpPr/>
            <p:nvPr/>
          </p:nvSpPr>
          <p:spPr>
            <a:xfrm rot="-2700000">
              <a:off x="-2375032" y="-178130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xmlns="" id="{712EDE72-6AE5-8215-44A9-093B465EA70A}"/>
                </a:ext>
              </a:extLst>
            </p:cNvPr>
            <p:cNvSpPr/>
            <p:nvPr/>
          </p:nvSpPr>
          <p:spPr>
            <a:xfrm rot="-2700000">
              <a:off x="-2159495" y="-199669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xmlns="" id="{A2F3F704-0EF6-5C68-74E2-8A620CB77DA0}"/>
                </a:ext>
              </a:extLst>
            </p:cNvPr>
            <p:cNvSpPr/>
            <p:nvPr/>
          </p:nvSpPr>
          <p:spPr>
            <a:xfrm rot="-2700000">
              <a:off x="-2482779" y="-167365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xmlns="" id="{D17F67C5-2488-233D-1CF3-EB0BCD39A11E}"/>
                </a:ext>
              </a:extLst>
            </p:cNvPr>
            <p:cNvSpPr/>
            <p:nvPr/>
          </p:nvSpPr>
          <p:spPr>
            <a:xfrm>
              <a:off x="-1828387" y="-2327521"/>
              <a:ext cx="46081" cy="42471"/>
            </a:xfrm>
            <a:custGeom>
              <a:avLst/>
              <a:gdLst>
                <a:gd name="connsiteX0" fmla="*/ 6725 w 46081"/>
                <a:gd name="connsiteY0" fmla="*/ 42472 h 42471"/>
                <a:gd name="connsiteX1" fmla="*/ 46082 w 46081"/>
                <a:gd name="connsiteY1" fmla="*/ 3115 h 42471"/>
                <a:gd name="connsiteX2" fmla="*/ 35738 w 46081"/>
                <a:gd name="connsiteY2" fmla="*/ 0 h 42471"/>
                <a:gd name="connsiteX3" fmla="*/ 0 w 46081"/>
                <a:gd name="connsiteY3" fmla="*/ 35738 h 42471"/>
                <a:gd name="connsiteX4" fmla="*/ 6725 w 46081"/>
                <a:gd name="connsiteY4" fmla="*/ 42472 h 42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81" h="42471">
                  <a:moveTo>
                    <a:pt x="6725" y="42472"/>
                  </a:moveTo>
                  <a:lnTo>
                    <a:pt x="46082" y="3115"/>
                  </a:lnTo>
                  <a:cubicBezTo>
                    <a:pt x="42624" y="2134"/>
                    <a:pt x="39176" y="1095"/>
                    <a:pt x="35738" y="0"/>
                  </a:cubicBezTo>
                  <a:lnTo>
                    <a:pt x="0" y="35738"/>
                  </a:lnTo>
                  <a:lnTo>
                    <a:pt x="6725" y="424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xmlns="" id="{CE4E800D-CA77-0B1A-1C6A-86A7B085C0B3}"/>
                </a:ext>
              </a:extLst>
            </p:cNvPr>
            <p:cNvSpPr/>
            <p:nvPr/>
          </p:nvSpPr>
          <p:spPr>
            <a:xfrm rot="-2700000">
              <a:off x="-1943975" y="-221235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xmlns="" id="{164F4398-9E25-89E7-734B-718815E9859C}"/>
                </a:ext>
              </a:extLst>
            </p:cNvPr>
            <p:cNvSpPr/>
            <p:nvPr/>
          </p:nvSpPr>
          <p:spPr>
            <a:xfrm rot="-2700000">
              <a:off x="-2051725" y="-210446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xmlns="" id="{2C13BCC3-4228-7B56-49E7-9B92C26D699F}"/>
                </a:ext>
              </a:extLst>
            </p:cNvPr>
            <p:cNvSpPr/>
            <p:nvPr/>
          </p:nvSpPr>
          <p:spPr>
            <a:xfrm rot="-2700486">
              <a:off x="-2590522" y="-156592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xmlns="" id="{569E1A52-5A55-9555-433C-8D4640C88886}"/>
                </a:ext>
              </a:extLst>
            </p:cNvPr>
            <p:cNvSpPr/>
            <p:nvPr/>
          </p:nvSpPr>
          <p:spPr>
            <a:xfrm rot="-2700000">
              <a:off x="-2806078" y="-1350262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xmlns="" id="{59FE941A-E635-C453-14E2-CE54D9865811}"/>
                </a:ext>
              </a:extLst>
            </p:cNvPr>
            <p:cNvSpPr/>
            <p:nvPr/>
          </p:nvSpPr>
          <p:spPr>
            <a:xfrm rot="-2700000">
              <a:off x="-2698298" y="-145813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xmlns="" id="{C006E5DD-E51C-32F6-32A0-977CFE87AA07}"/>
                </a:ext>
              </a:extLst>
            </p:cNvPr>
            <p:cNvSpPr/>
            <p:nvPr/>
          </p:nvSpPr>
          <p:spPr>
            <a:xfrm rot="-2700000">
              <a:off x="-3021608" y="-113473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xmlns="" id="{FB2AB648-306F-5969-F554-D83E587A3E2F}"/>
                </a:ext>
              </a:extLst>
            </p:cNvPr>
            <p:cNvSpPr/>
            <p:nvPr/>
          </p:nvSpPr>
          <p:spPr>
            <a:xfrm rot="-2700000">
              <a:off x="-2913842" y="-124249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xmlns="" id="{95A165A3-9E9A-D7D8-EF0E-956027C35E34}"/>
                </a:ext>
              </a:extLst>
            </p:cNvPr>
            <p:cNvSpPr/>
            <p:nvPr/>
          </p:nvSpPr>
          <p:spPr>
            <a:xfrm rot="-2700000">
              <a:off x="-2267269" y="-188918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xmlns="" id="{D39BB3EA-0974-57AC-989B-A1ABFCABF7E5}"/>
                </a:ext>
              </a:extLst>
            </p:cNvPr>
            <p:cNvSpPr/>
            <p:nvPr/>
          </p:nvSpPr>
          <p:spPr>
            <a:xfrm rot="-2700000">
              <a:off x="-2735170" y="-1279332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xmlns="" id="{6EE55696-4604-0241-BCDD-586BFDF75692}"/>
                </a:ext>
              </a:extLst>
            </p:cNvPr>
            <p:cNvSpPr/>
            <p:nvPr/>
          </p:nvSpPr>
          <p:spPr>
            <a:xfrm rot="-2700000">
              <a:off x="-1980810" y="-203353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xmlns="" id="{1D65D7BD-25F2-1F7E-3FD6-B10A94AE7F83}"/>
                </a:ext>
              </a:extLst>
            </p:cNvPr>
            <p:cNvSpPr/>
            <p:nvPr/>
          </p:nvSpPr>
          <p:spPr>
            <a:xfrm rot="-2700000">
              <a:off x="-2088579" y="-192589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xmlns="" id="{E0D7A57E-F08E-68FD-2B82-4A687396586B}"/>
                </a:ext>
              </a:extLst>
            </p:cNvPr>
            <p:cNvSpPr/>
            <p:nvPr/>
          </p:nvSpPr>
          <p:spPr>
            <a:xfrm rot="-2700486">
              <a:off x="-2519614" y="-149502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xmlns="" id="{CE336634-6C65-4B9D-1F8F-E78F46B00D82}"/>
                </a:ext>
              </a:extLst>
            </p:cNvPr>
            <p:cNvSpPr/>
            <p:nvPr/>
          </p:nvSpPr>
          <p:spPr>
            <a:xfrm rot="-2700000">
              <a:off x="-2842918" y="-117156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xmlns="" id="{C6B70E23-DEF9-C261-FE81-69E5C4A504BE}"/>
                </a:ext>
              </a:extLst>
            </p:cNvPr>
            <p:cNvSpPr/>
            <p:nvPr/>
          </p:nvSpPr>
          <p:spPr>
            <a:xfrm rot="-2700000">
              <a:off x="-2950691" y="-106381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xmlns="" id="{E27C03B2-F015-84AF-CB05-34A18E4E5780}"/>
                </a:ext>
              </a:extLst>
            </p:cNvPr>
            <p:cNvSpPr/>
            <p:nvPr/>
          </p:nvSpPr>
          <p:spPr>
            <a:xfrm rot="-2700000">
              <a:off x="-2627403" y="-138709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xmlns="" id="{37EDFA11-B1BE-0064-27A2-1D6598411498}"/>
                </a:ext>
              </a:extLst>
            </p:cNvPr>
            <p:cNvSpPr/>
            <p:nvPr/>
          </p:nvSpPr>
          <p:spPr>
            <a:xfrm rot="-2700000">
              <a:off x="-1873061" y="-214143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xmlns="" id="{BC292D0D-7492-CBAA-1237-0A719DABC3F5}"/>
                </a:ext>
              </a:extLst>
            </p:cNvPr>
            <p:cNvSpPr/>
            <p:nvPr/>
          </p:nvSpPr>
          <p:spPr>
            <a:xfrm rot="-2700000">
              <a:off x="-1765303" y="-224919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xmlns="" id="{A39071F4-EC42-A87A-0F15-D8A39863CEA6}"/>
                </a:ext>
              </a:extLst>
            </p:cNvPr>
            <p:cNvSpPr/>
            <p:nvPr/>
          </p:nvSpPr>
          <p:spPr>
            <a:xfrm rot="-2700000">
              <a:off x="-2304105" y="-171050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xmlns="" id="{7F2D1D87-AFE6-DAEC-206B-BE8158D37D19}"/>
                </a:ext>
              </a:extLst>
            </p:cNvPr>
            <p:cNvSpPr/>
            <p:nvPr/>
          </p:nvSpPr>
          <p:spPr>
            <a:xfrm rot="-2700000">
              <a:off x="-2411861" y="-160273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xmlns="" id="{E9ECB35C-6F14-2E4A-F0EE-C14909444CAA}"/>
                </a:ext>
              </a:extLst>
            </p:cNvPr>
            <p:cNvSpPr/>
            <p:nvPr/>
          </p:nvSpPr>
          <p:spPr>
            <a:xfrm rot="-2700000">
              <a:off x="-2196354" y="-181826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xmlns="" id="{D3AFB6F5-02E1-157D-2EEC-DC0C09120035}"/>
                </a:ext>
              </a:extLst>
            </p:cNvPr>
            <p:cNvSpPr/>
            <p:nvPr/>
          </p:nvSpPr>
          <p:spPr>
            <a:xfrm rot="-2700000">
              <a:off x="-2772007" y="-110065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xmlns="" id="{DB658844-349A-638C-5BBE-B58CEC0570A7}"/>
                </a:ext>
              </a:extLst>
            </p:cNvPr>
            <p:cNvSpPr/>
            <p:nvPr/>
          </p:nvSpPr>
          <p:spPr>
            <a:xfrm rot="-2700000">
              <a:off x="-1478860" y="-239379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xmlns="" id="{598607C6-8551-8297-CC86-9542479FBC6D}"/>
                </a:ext>
              </a:extLst>
            </p:cNvPr>
            <p:cNvSpPr/>
            <p:nvPr/>
          </p:nvSpPr>
          <p:spPr>
            <a:xfrm rot="-2700000">
              <a:off x="-1371089" y="-250155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xmlns="" id="{B226AC85-9139-07BD-6786-D50D3ABE6A98}"/>
                </a:ext>
              </a:extLst>
            </p:cNvPr>
            <p:cNvSpPr/>
            <p:nvPr/>
          </p:nvSpPr>
          <p:spPr>
            <a:xfrm rot="-2700000">
              <a:off x="-1586615" y="-2286033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xmlns="" id="{CC9695C5-C3E5-5CBB-4661-54B1C5ACCF30}"/>
                </a:ext>
              </a:extLst>
            </p:cNvPr>
            <p:cNvSpPr/>
            <p:nvPr/>
          </p:nvSpPr>
          <p:spPr>
            <a:xfrm rot="-2700000">
              <a:off x="-1909891" y="-196261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xmlns="" id="{CE79440A-E912-84E7-2A7C-CBA6203235D5}"/>
                </a:ext>
              </a:extLst>
            </p:cNvPr>
            <p:cNvSpPr/>
            <p:nvPr/>
          </p:nvSpPr>
          <p:spPr>
            <a:xfrm rot="-2700000">
              <a:off x="-1263335" y="-2609315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xmlns="" id="{893EF760-F534-55BA-A8C1-27F676E84B95}"/>
                </a:ext>
              </a:extLst>
            </p:cNvPr>
            <p:cNvSpPr/>
            <p:nvPr/>
          </p:nvSpPr>
          <p:spPr>
            <a:xfrm rot="-2700000">
              <a:off x="-2879773" y="-99288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xmlns="" id="{D2844D4E-C9F1-5752-B151-D7B103479A5D}"/>
                </a:ext>
              </a:extLst>
            </p:cNvPr>
            <p:cNvSpPr/>
            <p:nvPr/>
          </p:nvSpPr>
          <p:spPr>
            <a:xfrm rot="-2700000">
              <a:off x="-1802142" y="-207050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xmlns="" id="{631E58ED-F40E-4AAF-3095-1322F1533DCD}"/>
                </a:ext>
              </a:extLst>
            </p:cNvPr>
            <p:cNvSpPr/>
            <p:nvPr/>
          </p:nvSpPr>
          <p:spPr>
            <a:xfrm rot="-2700000">
              <a:off x="-1694378" y="-217826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xmlns="" id="{682E976D-5F17-64FD-3B33-12C830C45675}"/>
                </a:ext>
              </a:extLst>
            </p:cNvPr>
            <p:cNvSpPr/>
            <p:nvPr/>
          </p:nvSpPr>
          <p:spPr>
            <a:xfrm rot="-2700000">
              <a:off x="-2125436" y="-174735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xmlns="" id="{EC273BDF-8F98-DEDF-A6F4-61B5A3E5B49B}"/>
                </a:ext>
              </a:extLst>
            </p:cNvPr>
            <p:cNvSpPr/>
            <p:nvPr/>
          </p:nvSpPr>
          <p:spPr>
            <a:xfrm rot="-2700000">
              <a:off x="-2664249" y="-120841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xmlns="" id="{7D3DC47B-825B-CFB6-2E81-AB18639FFD20}"/>
                </a:ext>
              </a:extLst>
            </p:cNvPr>
            <p:cNvSpPr/>
            <p:nvPr/>
          </p:nvSpPr>
          <p:spPr>
            <a:xfrm rot="-2700000">
              <a:off x="-2233194" y="-163959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xmlns="" id="{039EACCE-7D4F-B60F-6D26-E6B72365B6F5}"/>
                </a:ext>
              </a:extLst>
            </p:cNvPr>
            <p:cNvSpPr/>
            <p:nvPr/>
          </p:nvSpPr>
          <p:spPr>
            <a:xfrm rot="-2700000">
              <a:off x="-2340944" y="-153183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xmlns="" id="{AE40ED47-6AF9-3B8F-F01C-A35A1A00B073}"/>
                </a:ext>
              </a:extLst>
            </p:cNvPr>
            <p:cNvSpPr/>
            <p:nvPr/>
          </p:nvSpPr>
          <p:spPr>
            <a:xfrm rot="-2700000">
              <a:off x="-2556492" y="-131618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xmlns="" id="{BF24024E-2357-8E5B-2675-C5766418ACC1}"/>
                </a:ext>
              </a:extLst>
            </p:cNvPr>
            <p:cNvSpPr/>
            <p:nvPr/>
          </p:nvSpPr>
          <p:spPr>
            <a:xfrm rot="-2700000">
              <a:off x="-2448719" y="-142393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xmlns="" id="{8438E0A5-57D9-5B18-6BC3-9EF022080E7E}"/>
                </a:ext>
              </a:extLst>
            </p:cNvPr>
            <p:cNvSpPr/>
            <p:nvPr/>
          </p:nvSpPr>
          <p:spPr>
            <a:xfrm rot="-2700000">
              <a:off x="-2017668" y="-1854983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xmlns="" id="{56781BC6-CAC4-625C-74AD-3523811442DA}"/>
                </a:ext>
              </a:extLst>
            </p:cNvPr>
            <p:cNvSpPr/>
            <p:nvPr/>
          </p:nvSpPr>
          <p:spPr>
            <a:xfrm rot="-2700000">
              <a:off x="-1515709" y="-221511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xmlns="" id="{22CC9D50-1A0D-3158-534E-98455E9C719A}"/>
                </a:ext>
              </a:extLst>
            </p:cNvPr>
            <p:cNvSpPr/>
            <p:nvPr/>
          </p:nvSpPr>
          <p:spPr>
            <a:xfrm rot="-2700000">
              <a:off x="-1407936" y="-232287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xmlns="" id="{3DE543F8-CD7B-A805-8681-561153418575}"/>
                </a:ext>
              </a:extLst>
            </p:cNvPr>
            <p:cNvSpPr/>
            <p:nvPr/>
          </p:nvSpPr>
          <p:spPr>
            <a:xfrm rot="-2700000">
              <a:off x="-1300178" y="-243063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xmlns="" id="{C52AEA84-F07C-07C2-305F-4AB201C45A0D}"/>
                </a:ext>
              </a:extLst>
            </p:cNvPr>
            <p:cNvSpPr/>
            <p:nvPr/>
          </p:nvSpPr>
          <p:spPr>
            <a:xfrm rot="-2700000">
              <a:off x="-1623470" y="-210735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xmlns="" id="{EED15E80-5D50-76ED-5557-D72A45D75814}"/>
                </a:ext>
              </a:extLst>
            </p:cNvPr>
            <p:cNvSpPr/>
            <p:nvPr/>
          </p:nvSpPr>
          <p:spPr>
            <a:xfrm rot="-2700000">
              <a:off x="-2162287" y="-156853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xmlns="" id="{2F2A39A4-F5ED-1B61-DD68-5E62F7FDBC67}"/>
                </a:ext>
              </a:extLst>
            </p:cNvPr>
            <p:cNvSpPr/>
            <p:nvPr/>
          </p:nvSpPr>
          <p:spPr>
            <a:xfrm rot="-2700000">
              <a:off x="-2593334" y="-1137496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xmlns="" id="{C2AEDEBF-92CB-D4EB-D9D4-C5283206723F}"/>
                </a:ext>
              </a:extLst>
            </p:cNvPr>
            <p:cNvSpPr/>
            <p:nvPr/>
          </p:nvSpPr>
          <p:spPr>
            <a:xfrm rot="-2700000">
              <a:off x="-2701089" y="-10297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xmlns="" id="{5EE58030-CF08-C457-D61F-968ED57123CA}"/>
                </a:ext>
              </a:extLst>
            </p:cNvPr>
            <p:cNvSpPr/>
            <p:nvPr/>
          </p:nvSpPr>
          <p:spPr>
            <a:xfrm rot="-2700000">
              <a:off x="-2485574" y="-124525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xmlns="" id="{EB8967FB-4BA7-E23A-CFC5-E3596924F2B1}"/>
                </a:ext>
              </a:extLst>
            </p:cNvPr>
            <p:cNvSpPr/>
            <p:nvPr/>
          </p:nvSpPr>
          <p:spPr>
            <a:xfrm rot="-2700000">
              <a:off x="-1192410" y="-253839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xmlns="" id="{FBE3F29C-4030-1D7D-073A-3EA14562C288}"/>
                </a:ext>
              </a:extLst>
            </p:cNvPr>
            <p:cNvSpPr/>
            <p:nvPr/>
          </p:nvSpPr>
          <p:spPr>
            <a:xfrm rot="-2700000">
              <a:off x="-1084656" y="-264615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xmlns="" id="{8AD3FFCA-0D19-46DC-3368-B3F2F4255D67}"/>
                </a:ext>
              </a:extLst>
            </p:cNvPr>
            <p:cNvSpPr/>
            <p:nvPr/>
          </p:nvSpPr>
          <p:spPr>
            <a:xfrm rot="-2700000">
              <a:off x="-2054523" y="-167630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xmlns="" id="{DE71C25B-D3FC-9DF9-0975-71F112321A36}"/>
                </a:ext>
              </a:extLst>
            </p:cNvPr>
            <p:cNvSpPr/>
            <p:nvPr/>
          </p:nvSpPr>
          <p:spPr>
            <a:xfrm rot="-2700000">
              <a:off x="-2270044" y="-1460780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xmlns="" id="{2AD631C5-E8D5-7638-AA2A-81B086A67407}"/>
                </a:ext>
              </a:extLst>
            </p:cNvPr>
            <p:cNvSpPr/>
            <p:nvPr/>
          </p:nvSpPr>
          <p:spPr>
            <a:xfrm rot="-2700000">
              <a:off x="-1946752" y="-178406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xmlns="" id="{101485C6-9551-13C7-6A62-41ED83320E5A}"/>
                </a:ext>
              </a:extLst>
            </p:cNvPr>
            <p:cNvSpPr/>
            <p:nvPr/>
          </p:nvSpPr>
          <p:spPr>
            <a:xfrm rot="-2700000">
              <a:off x="-2377808" y="-135302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xmlns="" id="{1357C224-9758-33CD-A76E-6C37C29D16BC}"/>
                </a:ext>
              </a:extLst>
            </p:cNvPr>
            <p:cNvSpPr/>
            <p:nvPr/>
          </p:nvSpPr>
          <p:spPr>
            <a:xfrm rot="-2700000">
              <a:off x="-1731234" y="-199958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xmlns="" id="{E4489CF2-B8EB-AC70-EEE0-BF38D344172D}"/>
                </a:ext>
              </a:extLst>
            </p:cNvPr>
            <p:cNvSpPr/>
            <p:nvPr/>
          </p:nvSpPr>
          <p:spPr>
            <a:xfrm rot="-2700000">
              <a:off x="-1838976" y="-189168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xmlns="" id="{8927531D-7B7F-226E-9C9B-8B486622AE2E}"/>
                </a:ext>
              </a:extLst>
            </p:cNvPr>
            <p:cNvSpPr/>
            <p:nvPr/>
          </p:nvSpPr>
          <p:spPr>
            <a:xfrm rot="-2700000">
              <a:off x="-905968" y="-268299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xmlns="" id="{5AB2A490-3FFD-F747-88A8-73E0E6C69485}"/>
                </a:ext>
              </a:extLst>
            </p:cNvPr>
            <p:cNvSpPr/>
            <p:nvPr/>
          </p:nvSpPr>
          <p:spPr>
            <a:xfrm rot="-2700000">
              <a:off x="-1013732" y="-257523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xmlns="" id="{DE6F1465-381F-4290-3891-9B3E8BBB94CC}"/>
                </a:ext>
              </a:extLst>
            </p:cNvPr>
            <p:cNvSpPr/>
            <p:nvPr/>
          </p:nvSpPr>
          <p:spPr>
            <a:xfrm rot="-2700000">
              <a:off x="-1229267" y="-235971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xmlns="" id="{5BBA1DC6-6584-C9B7-415E-68855ACDEA77}"/>
                </a:ext>
              </a:extLst>
            </p:cNvPr>
            <p:cNvSpPr/>
            <p:nvPr/>
          </p:nvSpPr>
          <p:spPr>
            <a:xfrm rot="-2700000">
              <a:off x="-2414655" y="-117434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xmlns="" id="{AC0DFA07-164F-250B-29FF-46ED1532230F}"/>
                </a:ext>
              </a:extLst>
            </p:cNvPr>
            <p:cNvSpPr/>
            <p:nvPr/>
          </p:nvSpPr>
          <p:spPr>
            <a:xfrm rot="-2700000">
              <a:off x="-2091361" y="-149762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xmlns="" id="{8B629502-1AEA-F06E-5D8D-67A4E7B198E8}"/>
                </a:ext>
              </a:extLst>
            </p:cNvPr>
            <p:cNvSpPr/>
            <p:nvPr/>
          </p:nvSpPr>
          <p:spPr>
            <a:xfrm rot="-2700000">
              <a:off x="-1121493" y="-246747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xmlns="" id="{3584B6DD-9355-9672-BB84-3A841FF7A5B6}"/>
                </a:ext>
              </a:extLst>
            </p:cNvPr>
            <p:cNvSpPr/>
            <p:nvPr/>
          </p:nvSpPr>
          <p:spPr>
            <a:xfrm rot="-2700000">
              <a:off x="-2522422" y="-106657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xmlns="" id="{30040314-DCDA-2BC1-C4B7-CA0103C86448}"/>
                </a:ext>
              </a:extLst>
            </p:cNvPr>
            <p:cNvSpPr/>
            <p:nvPr/>
          </p:nvSpPr>
          <p:spPr>
            <a:xfrm rot="-2700000">
              <a:off x="-1337059" y="-225208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xmlns="" id="{9DD686AB-AC4E-9886-B362-DE09C5E5449C}"/>
                </a:ext>
              </a:extLst>
            </p:cNvPr>
            <p:cNvSpPr/>
            <p:nvPr/>
          </p:nvSpPr>
          <p:spPr>
            <a:xfrm>
              <a:off x="-2622353" y="-984353"/>
              <a:ext cx="60617" cy="59797"/>
            </a:xfrm>
            <a:custGeom>
              <a:avLst/>
              <a:gdLst>
                <a:gd name="connsiteX0" fmla="*/ 53883 w 60617"/>
                <a:gd name="connsiteY0" fmla="*/ 0 h 59797"/>
                <a:gd name="connsiteX1" fmla="*/ 0 w 60617"/>
                <a:gd name="connsiteY1" fmla="*/ 53883 h 59797"/>
                <a:gd name="connsiteX2" fmla="*/ 5915 w 60617"/>
                <a:gd name="connsiteY2" fmla="*/ 59798 h 59797"/>
                <a:gd name="connsiteX3" fmla="*/ 7906 w 60617"/>
                <a:gd name="connsiteY3" fmla="*/ 59446 h 59797"/>
                <a:gd name="connsiteX4" fmla="*/ 60617 w 60617"/>
                <a:gd name="connsiteY4" fmla="*/ 6734 h 59797"/>
                <a:gd name="connsiteX5" fmla="*/ 53883 w 60617"/>
                <a:gd name="connsiteY5" fmla="*/ 0 h 5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17" h="59797">
                  <a:moveTo>
                    <a:pt x="53883" y="0"/>
                  </a:moveTo>
                  <a:lnTo>
                    <a:pt x="0" y="53883"/>
                  </a:lnTo>
                  <a:lnTo>
                    <a:pt x="5915" y="59798"/>
                  </a:lnTo>
                  <a:cubicBezTo>
                    <a:pt x="6582" y="59684"/>
                    <a:pt x="7239" y="59560"/>
                    <a:pt x="7906" y="59446"/>
                  </a:cubicBezTo>
                  <a:lnTo>
                    <a:pt x="60617" y="6734"/>
                  </a:lnTo>
                  <a:lnTo>
                    <a:pt x="53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xmlns="" id="{0366E5FA-B991-9A21-E5DC-A5E06F9137C2}"/>
                </a:ext>
              </a:extLst>
            </p:cNvPr>
            <p:cNvSpPr/>
            <p:nvPr/>
          </p:nvSpPr>
          <p:spPr>
            <a:xfrm rot="-2700000">
              <a:off x="-1552521" y="-2036285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xmlns="" id="{84A26392-32D2-DDE2-D99C-F7718D218A3E}"/>
                </a:ext>
              </a:extLst>
            </p:cNvPr>
            <p:cNvSpPr/>
            <p:nvPr/>
          </p:nvSpPr>
          <p:spPr>
            <a:xfrm rot="-2700000">
              <a:off x="-2199135" y="-1389864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xmlns="" id="{2523B91D-ABE7-C86A-5DFF-6F0E11CF618D}"/>
                </a:ext>
              </a:extLst>
            </p:cNvPr>
            <p:cNvSpPr/>
            <p:nvPr/>
          </p:nvSpPr>
          <p:spPr>
            <a:xfrm rot="-2700000">
              <a:off x="-1875834" y="-171314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xmlns="" id="{06486BF5-330D-39D7-9448-8DBB10578B07}"/>
                </a:ext>
              </a:extLst>
            </p:cNvPr>
            <p:cNvSpPr/>
            <p:nvPr/>
          </p:nvSpPr>
          <p:spPr>
            <a:xfrm rot="-2700000">
              <a:off x="-1444813" y="-214433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xmlns="" id="{DBE81734-F16D-D448-3591-4C6291C0B8C9}"/>
                </a:ext>
              </a:extLst>
            </p:cNvPr>
            <p:cNvSpPr/>
            <p:nvPr/>
          </p:nvSpPr>
          <p:spPr>
            <a:xfrm rot="-2700000">
              <a:off x="-2306882" y="-1282096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xmlns="" id="{7A1CDA2F-7849-4F98-7076-AFCE5A92D6D8}"/>
                </a:ext>
              </a:extLst>
            </p:cNvPr>
            <p:cNvSpPr/>
            <p:nvPr/>
          </p:nvSpPr>
          <p:spPr>
            <a:xfrm rot="-2700000">
              <a:off x="-1660328" y="-192880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xmlns="" id="{F195C3EF-C1DF-BB3F-80C7-F04E47751875}"/>
                </a:ext>
              </a:extLst>
            </p:cNvPr>
            <p:cNvSpPr/>
            <p:nvPr/>
          </p:nvSpPr>
          <p:spPr>
            <a:xfrm rot="-2700000">
              <a:off x="-1983596" y="-160538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xmlns="" id="{0E7AF9CB-6F8F-1761-9E79-74F40BA1CC90}"/>
                </a:ext>
              </a:extLst>
            </p:cNvPr>
            <p:cNvSpPr/>
            <p:nvPr/>
          </p:nvSpPr>
          <p:spPr>
            <a:xfrm rot="-2700000">
              <a:off x="-1768073" y="-182090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xmlns="" id="{FC52403A-84C4-4B84-9D8F-D6198335CB5A}"/>
                </a:ext>
              </a:extLst>
            </p:cNvPr>
            <p:cNvSpPr/>
            <p:nvPr/>
          </p:nvSpPr>
          <p:spPr>
            <a:xfrm rot="-2700000">
              <a:off x="-1589391" y="-185775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xmlns="" id="{47E3B7DD-ADA3-C735-4276-66DC9EA34C5D}"/>
                </a:ext>
              </a:extLst>
            </p:cNvPr>
            <p:cNvSpPr/>
            <p:nvPr/>
          </p:nvSpPr>
          <p:spPr>
            <a:xfrm rot="-2700000">
              <a:off x="-1373866" y="-207327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xmlns="" id="{FFE119FF-555C-4D46-967D-0CDB529E29AC}"/>
                </a:ext>
              </a:extLst>
            </p:cNvPr>
            <p:cNvSpPr/>
            <p:nvPr/>
          </p:nvSpPr>
          <p:spPr>
            <a:xfrm rot="-2700000">
              <a:off x="-1266062" y="-2180892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xmlns="" id="{725A226F-4DBD-41AB-C26B-2E00992A4A8A}"/>
                </a:ext>
              </a:extLst>
            </p:cNvPr>
            <p:cNvSpPr/>
            <p:nvPr/>
          </p:nvSpPr>
          <p:spPr>
            <a:xfrm rot="-2700000">
              <a:off x="-835047" y="-2612085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xmlns="" id="{40255992-FD0E-3243-F8E7-228D30511DD8}"/>
                </a:ext>
              </a:extLst>
            </p:cNvPr>
            <p:cNvSpPr/>
            <p:nvPr/>
          </p:nvSpPr>
          <p:spPr>
            <a:xfrm rot="-2700000">
              <a:off x="-1697152" y="-174998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xmlns="" id="{ADB3FBB1-59DA-D05A-3D2F-6B0F24A66F3A}"/>
                </a:ext>
              </a:extLst>
            </p:cNvPr>
            <p:cNvSpPr/>
            <p:nvPr/>
          </p:nvSpPr>
          <p:spPr>
            <a:xfrm rot="-2700000">
              <a:off x="-2235959" y="-121117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xmlns="" id="{77825952-7EA3-F8F7-FB23-3A2689D73C76}"/>
                </a:ext>
              </a:extLst>
            </p:cNvPr>
            <p:cNvSpPr/>
            <p:nvPr/>
          </p:nvSpPr>
          <p:spPr>
            <a:xfrm rot="-2700000">
              <a:off x="-1158338" y="-228880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xmlns="" id="{CB11363A-855B-9B68-485E-092876651795}"/>
                </a:ext>
              </a:extLst>
            </p:cNvPr>
            <p:cNvSpPr/>
            <p:nvPr/>
          </p:nvSpPr>
          <p:spPr>
            <a:xfrm rot="-2700000">
              <a:off x="-1804909" y="-164222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xmlns="" id="{5440ECF8-B56A-6A51-0018-5760BE91CCED}"/>
                </a:ext>
              </a:extLst>
            </p:cNvPr>
            <p:cNvSpPr/>
            <p:nvPr/>
          </p:nvSpPr>
          <p:spPr>
            <a:xfrm rot="-2700000">
              <a:off x="-942811" y="-250432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xmlns="" id="{235AE552-7084-0150-2294-F48304865699}"/>
                </a:ext>
              </a:extLst>
            </p:cNvPr>
            <p:cNvSpPr/>
            <p:nvPr/>
          </p:nvSpPr>
          <p:spPr>
            <a:xfrm rot="-2700000">
              <a:off x="-1050575" y="-239655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xmlns="" id="{A80C1851-BAFC-B678-923B-25269BFA92CA}"/>
                </a:ext>
              </a:extLst>
            </p:cNvPr>
            <p:cNvSpPr/>
            <p:nvPr/>
          </p:nvSpPr>
          <p:spPr>
            <a:xfrm rot="-2700000">
              <a:off x="-2343732" y="-110342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xmlns="" id="{209B0A26-5E0B-E4DB-9493-C99E7535C2A0}"/>
                </a:ext>
              </a:extLst>
            </p:cNvPr>
            <p:cNvSpPr/>
            <p:nvPr/>
          </p:nvSpPr>
          <p:spPr>
            <a:xfrm rot="-2700000">
              <a:off x="-1481645" y="-1965660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xmlns="" id="{FC6E222E-F803-4C39-5407-3EE0444F101E}"/>
                </a:ext>
              </a:extLst>
            </p:cNvPr>
            <p:cNvSpPr/>
            <p:nvPr/>
          </p:nvSpPr>
          <p:spPr>
            <a:xfrm rot="-2700000">
              <a:off x="-1410709" y="-189459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xmlns="" id="{02122733-808D-8DE4-0C00-3C3EC3A4A67A}"/>
                </a:ext>
              </a:extLst>
            </p:cNvPr>
            <p:cNvSpPr/>
            <p:nvPr/>
          </p:nvSpPr>
          <p:spPr>
            <a:xfrm rot="-2700486">
              <a:off x="-1195233" y="-211030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xmlns="" id="{FC07E259-F5F1-62CE-8E22-DC0C19934F92}"/>
                </a:ext>
              </a:extLst>
            </p:cNvPr>
            <p:cNvSpPr/>
            <p:nvPr/>
          </p:nvSpPr>
          <p:spPr>
            <a:xfrm rot="-2700000">
              <a:off x="-1087465" y="-221802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xmlns="" id="{068EE0DB-E448-EDA5-C718-F8B7CB0193BF}"/>
                </a:ext>
              </a:extLst>
            </p:cNvPr>
            <p:cNvSpPr/>
            <p:nvPr/>
          </p:nvSpPr>
          <p:spPr>
            <a:xfrm rot="-2700000">
              <a:off x="-1302986" y="-200250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xmlns="" id="{87D42BB8-DA1F-68BA-D16C-27D474180FD7}"/>
                </a:ext>
              </a:extLst>
            </p:cNvPr>
            <p:cNvSpPr/>
            <p:nvPr/>
          </p:nvSpPr>
          <p:spPr>
            <a:xfrm rot="-2700000">
              <a:off x="-1626234" y="-1679077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xmlns="" id="{3F200666-99D5-43BA-509E-2EB3CABD3B6A}"/>
                </a:ext>
              </a:extLst>
            </p:cNvPr>
            <p:cNvSpPr/>
            <p:nvPr/>
          </p:nvSpPr>
          <p:spPr>
            <a:xfrm rot="-2700000">
              <a:off x="-764132" y="-254115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xmlns="" id="{04A89D47-01D7-FC6A-D330-80B4DA93456B}"/>
                </a:ext>
              </a:extLst>
            </p:cNvPr>
            <p:cNvSpPr/>
            <p:nvPr/>
          </p:nvSpPr>
          <p:spPr>
            <a:xfrm rot="-2700000">
              <a:off x="-871902" y="-243340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xmlns="" id="{2DF710CD-4C3B-9C5D-8A77-081ACB19AFFA}"/>
                </a:ext>
              </a:extLst>
            </p:cNvPr>
            <p:cNvSpPr/>
            <p:nvPr/>
          </p:nvSpPr>
          <p:spPr>
            <a:xfrm rot="-2700000">
              <a:off x="-979660" y="-2325648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xmlns="" id="{090205A6-7054-8217-3EDE-FA7D30375D06}"/>
                </a:ext>
              </a:extLst>
            </p:cNvPr>
            <p:cNvSpPr/>
            <p:nvPr/>
          </p:nvSpPr>
          <p:spPr>
            <a:xfrm rot="-2700000">
              <a:off x="-1518473" y="-178682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xmlns="" id="{2EA3C594-5A98-A11A-7ADB-D3DB73789541}"/>
                </a:ext>
              </a:extLst>
            </p:cNvPr>
            <p:cNvSpPr/>
            <p:nvPr/>
          </p:nvSpPr>
          <p:spPr>
            <a:xfrm rot="-2700000">
              <a:off x="-693214" y="-247025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xmlns="" id="{A898732C-F8CE-7A1E-9CC0-3857DE096C33}"/>
                </a:ext>
              </a:extLst>
            </p:cNvPr>
            <p:cNvSpPr/>
            <p:nvPr/>
          </p:nvSpPr>
          <p:spPr>
            <a:xfrm rot="-2700000">
              <a:off x="-1447556" y="-171591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xmlns="" id="{45360A3A-6221-B6F0-122A-DC57F0968EA0}"/>
                </a:ext>
              </a:extLst>
            </p:cNvPr>
            <p:cNvSpPr/>
            <p:nvPr/>
          </p:nvSpPr>
          <p:spPr>
            <a:xfrm rot="-2700486">
              <a:off x="-1124315" y="-203939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xmlns="" id="{71B65D31-840F-636E-1DC6-45FF9A1FE165}"/>
                </a:ext>
              </a:extLst>
            </p:cNvPr>
            <p:cNvSpPr/>
            <p:nvPr/>
          </p:nvSpPr>
          <p:spPr>
            <a:xfrm rot="-2700000">
              <a:off x="-1232062" y="-193159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xmlns="" id="{3BF2ABA0-0D68-429F-7947-D68623628852}"/>
                </a:ext>
              </a:extLst>
            </p:cNvPr>
            <p:cNvSpPr/>
            <p:nvPr/>
          </p:nvSpPr>
          <p:spPr>
            <a:xfrm rot="-2700000">
              <a:off x="-800978" y="-236248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xmlns="" id="{C4AAF333-80E7-F632-94A9-83598317BDD4}"/>
                </a:ext>
              </a:extLst>
            </p:cNvPr>
            <p:cNvSpPr/>
            <p:nvPr/>
          </p:nvSpPr>
          <p:spPr>
            <a:xfrm>
              <a:off x="-1545666" y="-1633701"/>
              <a:ext cx="58788" cy="56368"/>
            </a:xfrm>
            <a:custGeom>
              <a:avLst/>
              <a:gdLst>
                <a:gd name="connsiteX0" fmla="*/ 52044 w 58788"/>
                <a:gd name="connsiteY0" fmla="*/ 0 h 56368"/>
                <a:gd name="connsiteX1" fmla="*/ 0 w 58788"/>
                <a:gd name="connsiteY1" fmla="*/ 52054 h 56368"/>
                <a:gd name="connsiteX2" fmla="*/ 9154 w 58788"/>
                <a:gd name="connsiteY2" fmla="*/ 56369 h 56368"/>
                <a:gd name="connsiteX3" fmla="*/ 58788 w 58788"/>
                <a:gd name="connsiteY3" fmla="*/ 6734 h 56368"/>
                <a:gd name="connsiteX4" fmla="*/ 52044 w 58788"/>
                <a:gd name="connsiteY4" fmla="*/ 0 h 56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788" h="56368">
                  <a:moveTo>
                    <a:pt x="52044" y="0"/>
                  </a:moveTo>
                  <a:lnTo>
                    <a:pt x="0" y="52054"/>
                  </a:lnTo>
                  <a:cubicBezTo>
                    <a:pt x="3048" y="53512"/>
                    <a:pt x="6115" y="54826"/>
                    <a:pt x="9154" y="56369"/>
                  </a:cubicBezTo>
                  <a:lnTo>
                    <a:pt x="58788" y="6734"/>
                  </a:lnTo>
                  <a:lnTo>
                    <a:pt x="52044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xmlns="" id="{9E666476-5902-690C-8050-510705C2FBC3}"/>
                </a:ext>
              </a:extLst>
            </p:cNvPr>
            <p:cNvSpPr/>
            <p:nvPr/>
          </p:nvSpPr>
          <p:spPr>
            <a:xfrm rot="-2700000">
              <a:off x="-908741" y="-2254728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xmlns="" id="{D26ABFC9-46CC-CBDF-1751-37C20AF138CB}"/>
                </a:ext>
              </a:extLst>
            </p:cNvPr>
            <p:cNvSpPr/>
            <p:nvPr/>
          </p:nvSpPr>
          <p:spPr>
            <a:xfrm rot="-2700000">
              <a:off x="-1339798" y="-182368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xmlns="" id="{BB57C836-42B7-EC72-833E-CC3E795F85C5}"/>
                </a:ext>
              </a:extLst>
            </p:cNvPr>
            <p:cNvSpPr/>
            <p:nvPr/>
          </p:nvSpPr>
          <p:spPr>
            <a:xfrm rot="-2700000">
              <a:off x="-1016547" y="-214712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xmlns="" id="{0A1308B7-8EEC-6328-83E4-7D0022E19672}"/>
                </a:ext>
              </a:extLst>
            </p:cNvPr>
            <p:cNvSpPr/>
            <p:nvPr/>
          </p:nvSpPr>
          <p:spPr>
            <a:xfrm rot="-2700486">
              <a:off x="-1053400" y="-196848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xmlns="" id="{319EBDCF-AA05-1B45-44C2-F5291998E9B8}"/>
                </a:ext>
              </a:extLst>
            </p:cNvPr>
            <p:cNvSpPr/>
            <p:nvPr/>
          </p:nvSpPr>
          <p:spPr>
            <a:xfrm>
              <a:off x="-1458979" y="-1562787"/>
              <a:ext cx="43014" cy="42262"/>
            </a:xfrm>
            <a:custGeom>
              <a:avLst/>
              <a:gdLst>
                <a:gd name="connsiteX0" fmla="*/ 36281 w 43014"/>
                <a:gd name="connsiteY0" fmla="*/ 0 h 42262"/>
                <a:gd name="connsiteX1" fmla="*/ 0 w 43014"/>
                <a:gd name="connsiteY1" fmla="*/ 36281 h 42262"/>
                <a:gd name="connsiteX2" fmla="*/ 7486 w 43014"/>
                <a:gd name="connsiteY2" fmla="*/ 42262 h 42262"/>
                <a:gd name="connsiteX3" fmla="*/ 43015 w 43014"/>
                <a:gd name="connsiteY3" fmla="*/ 6734 h 42262"/>
                <a:gd name="connsiteX4" fmla="*/ 36281 w 43014"/>
                <a:gd name="connsiteY4" fmla="*/ 0 h 4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14" h="42262">
                  <a:moveTo>
                    <a:pt x="36281" y="0"/>
                  </a:moveTo>
                  <a:lnTo>
                    <a:pt x="0" y="36281"/>
                  </a:lnTo>
                  <a:cubicBezTo>
                    <a:pt x="2495" y="38291"/>
                    <a:pt x="5010" y="40186"/>
                    <a:pt x="7486" y="42262"/>
                  </a:cubicBezTo>
                  <a:lnTo>
                    <a:pt x="43015" y="6734"/>
                  </a:lnTo>
                  <a:lnTo>
                    <a:pt x="3628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xmlns="" id="{9D3AF87C-22C4-1032-7958-73AFA6164712}"/>
                </a:ext>
              </a:extLst>
            </p:cNvPr>
            <p:cNvSpPr/>
            <p:nvPr/>
          </p:nvSpPr>
          <p:spPr>
            <a:xfrm rot="-2700000">
              <a:off x="-622299" y="-239932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xmlns="" id="{7CEDBD29-9666-8806-25E7-89C26399AD8D}"/>
                </a:ext>
              </a:extLst>
            </p:cNvPr>
            <p:cNvSpPr/>
            <p:nvPr/>
          </p:nvSpPr>
          <p:spPr>
            <a:xfrm rot="-2700000">
              <a:off x="-1376641" y="-164498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xmlns="" id="{AE4BFA2D-5B09-C83A-DC42-20B01725EE07}"/>
                </a:ext>
              </a:extLst>
            </p:cNvPr>
            <p:cNvSpPr/>
            <p:nvPr/>
          </p:nvSpPr>
          <p:spPr>
            <a:xfrm rot="-2700000">
              <a:off x="-945632" y="-207620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xmlns="" id="{74A03045-C6DB-9EDB-2306-A7248A265E54}"/>
                </a:ext>
              </a:extLst>
            </p:cNvPr>
            <p:cNvSpPr/>
            <p:nvPr/>
          </p:nvSpPr>
          <p:spPr>
            <a:xfrm rot="-2700000">
              <a:off x="-730063" y="-229156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xmlns="" id="{A907172D-4ED2-0CBD-523A-B82E9DEDC132}"/>
                </a:ext>
              </a:extLst>
            </p:cNvPr>
            <p:cNvSpPr/>
            <p:nvPr/>
          </p:nvSpPr>
          <p:spPr>
            <a:xfrm rot="-2700000">
              <a:off x="-1268883" y="-175275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xmlns="" id="{119EE08F-FC8A-C7FB-34B9-9EC91F66DC70}"/>
                </a:ext>
              </a:extLst>
            </p:cNvPr>
            <p:cNvSpPr/>
            <p:nvPr/>
          </p:nvSpPr>
          <p:spPr>
            <a:xfrm rot="-2700000">
              <a:off x="-837833" y="-2183805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xmlns="" id="{25784C5C-D503-E285-0759-29A4C7264C1A}"/>
                </a:ext>
              </a:extLst>
            </p:cNvPr>
            <p:cNvSpPr/>
            <p:nvPr/>
          </p:nvSpPr>
          <p:spPr>
            <a:xfrm rot="-2700000">
              <a:off x="-1161154" y="-186068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xmlns="" id="{A24CCE2E-910A-39D6-E786-1B28C88C0F82}"/>
                </a:ext>
              </a:extLst>
            </p:cNvPr>
            <p:cNvSpPr/>
            <p:nvPr/>
          </p:nvSpPr>
          <p:spPr>
            <a:xfrm rot="-2700000">
              <a:off x="-874711" y="-200528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xmlns="" id="{1FD9CAAF-DB0D-7CA5-5A7F-73CCE4937D90}"/>
                </a:ext>
              </a:extLst>
            </p:cNvPr>
            <p:cNvSpPr/>
            <p:nvPr/>
          </p:nvSpPr>
          <p:spPr>
            <a:xfrm>
              <a:off x="-1386856" y="-1491864"/>
              <a:ext cx="41814" cy="42319"/>
            </a:xfrm>
            <a:custGeom>
              <a:avLst/>
              <a:gdLst>
                <a:gd name="connsiteX0" fmla="*/ 35080 w 41814"/>
                <a:gd name="connsiteY0" fmla="*/ 0 h 42319"/>
                <a:gd name="connsiteX1" fmla="*/ 0 w 41814"/>
                <a:gd name="connsiteY1" fmla="*/ 35080 h 42319"/>
                <a:gd name="connsiteX2" fmla="*/ 6229 w 41814"/>
                <a:gd name="connsiteY2" fmla="*/ 42320 h 42319"/>
                <a:gd name="connsiteX3" fmla="*/ 41815 w 41814"/>
                <a:gd name="connsiteY3" fmla="*/ 6734 h 42319"/>
                <a:gd name="connsiteX4" fmla="*/ 35080 w 41814"/>
                <a:gd name="connsiteY4" fmla="*/ 0 h 4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814" h="42319">
                  <a:moveTo>
                    <a:pt x="35080" y="0"/>
                  </a:moveTo>
                  <a:lnTo>
                    <a:pt x="0" y="35080"/>
                  </a:lnTo>
                  <a:cubicBezTo>
                    <a:pt x="2086" y="37462"/>
                    <a:pt x="4163" y="39881"/>
                    <a:pt x="6229" y="42320"/>
                  </a:cubicBezTo>
                  <a:lnTo>
                    <a:pt x="41815" y="6734"/>
                  </a:lnTo>
                  <a:lnTo>
                    <a:pt x="35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xmlns="" id="{B5BD7B5A-959C-85AA-2EE3-4C319AE58258}"/>
                </a:ext>
              </a:extLst>
            </p:cNvPr>
            <p:cNvSpPr/>
            <p:nvPr/>
          </p:nvSpPr>
          <p:spPr>
            <a:xfrm rot="-2700000">
              <a:off x="-551378" y="-2328415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xmlns="" id="{CC32984F-2BA3-7002-F62A-AF767F233120}"/>
                </a:ext>
              </a:extLst>
            </p:cNvPr>
            <p:cNvSpPr/>
            <p:nvPr/>
          </p:nvSpPr>
          <p:spPr>
            <a:xfrm rot="-2700000">
              <a:off x="-1305719" y="-157407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xmlns="" id="{863C23F6-3C0F-AF9A-2CD6-0D89D374C7EF}"/>
                </a:ext>
              </a:extLst>
            </p:cNvPr>
            <p:cNvSpPr/>
            <p:nvPr/>
          </p:nvSpPr>
          <p:spPr>
            <a:xfrm rot="-2700000">
              <a:off x="-1197955" y="-168184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xmlns="" id="{0B1881E9-62A1-0C80-65A9-D253CD51C57E}"/>
                </a:ext>
              </a:extLst>
            </p:cNvPr>
            <p:cNvSpPr/>
            <p:nvPr/>
          </p:nvSpPr>
          <p:spPr>
            <a:xfrm rot="-2700000">
              <a:off x="-1090154" y="-178943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xmlns="" id="{627EB2D9-65B7-1783-9A53-AD2B4ED30E39}"/>
                </a:ext>
              </a:extLst>
            </p:cNvPr>
            <p:cNvSpPr/>
            <p:nvPr/>
          </p:nvSpPr>
          <p:spPr>
            <a:xfrm rot="-2700486">
              <a:off x="-982479" y="-189757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xmlns="" id="{5B1F9F32-FBF3-5DFA-5F7D-86C677C28E2B}"/>
                </a:ext>
              </a:extLst>
            </p:cNvPr>
            <p:cNvSpPr/>
            <p:nvPr/>
          </p:nvSpPr>
          <p:spPr>
            <a:xfrm rot="-2700000">
              <a:off x="-766906" y="-2112881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xmlns="" id="{89843360-9E0C-845B-A36E-1C800A74CDBD}"/>
                </a:ext>
              </a:extLst>
            </p:cNvPr>
            <p:cNvSpPr/>
            <p:nvPr/>
          </p:nvSpPr>
          <p:spPr>
            <a:xfrm rot="-2700000">
              <a:off x="-659199" y="-222080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xmlns="" id="{9B866634-66DA-6B3B-4938-E4D22426D955}"/>
                </a:ext>
              </a:extLst>
            </p:cNvPr>
            <p:cNvSpPr/>
            <p:nvPr/>
          </p:nvSpPr>
          <p:spPr>
            <a:xfrm rot="-2700000">
              <a:off x="-588285" y="-214988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xmlns="" id="{159C5930-C510-7436-C36C-BE15E69266B0}"/>
                </a:ext>
              </a:extLst>
            </p:cNvPr>
            <p:cNvSpPr/>
            <p:nvPr/>
          </p:nvSpPr>
          <p:spPr>
            <a:xfrm rot="-2700000">
              <a:off x="-803789" y="-1934372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xmlns="" id="{4335B98C-F247-B7DE-3D81-7D9B7585F1C6}"/>
                </a:ext>
              </a:extLst>
            </p:cNvPr>
            <p:cNvSpPr/>
            <p:nvPr/>
          </p:nvSpPr>
          <p:spPr>
            <a:xfrm rot="-2700000">
              <a:off x="-695991" y="-2041975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xmlns="" id="{F168BA00-8EA9-DFC2-0916-F976EDA2EB20}"/>
                </a:ext>
              </a:extLst>
            </p:cNvPr>
            <p:cNvSpPr/>
            <p:nvPr/>
          </p:nvSpPr>
          <p:spPr>
            <a:xfrm rot="-2700000">
              <a:off x="-1127040" y="-161092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xmlns="" id="{F29491D1-3543-09E7-AA4C-FA12267B0B19}"/>
                </a:ext>
              </a:extLst>
            </p:cNvPr>
            <p:cNvSpPr/>
            <p:nvPr/>
          </p:nvSpPr>
          <p:spPr>
            <a:xfrm rot="-2700486">
              <a:off x="-911557" y="-182665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xmlns="" id="{F554F054-C5C4-A5E2-13F5-DA64489398DC}"/>
                </a:ext>
              </a:extLst>
            </p:cNvPr>
            <p:cNvSpPr/>
            <p:nvPr/>
          </p:nvSpPr>
          <p:spPr>
            <a:xfrm>
              <a:off x="-1322953" y="-1420941"/>
              <a:ext cx="48825" cy="49292"/>
            </a:xfrm>
            <a:custGeom>
              <a:avLst/>
              <a:gdLst>
                <a:gd name="connsiteX0" fmla="*/ 42091 w 48825"/>
                <a:gd name="connsiteY0" fmla="*/ 0 h 49292"/>
                <a:gd name="connsiteX1" fmla="*/ 0 w 48825"/>
                <a:gd name="connsiteY1" fmla="*/ 42101 h 49292"/>
                <a:gd name="connsiteX2" fmla="*/ 6277 w 48825"/>
                <a:gd name="connsiteY2" fmla="*/ 49292 h 49292"/>
                <a:gd name="connsiteX3" fmla="*/ 48825 w 48825"/>
                <a:gd name="connsiteY3" fmla="*/ 6744 h 49292"/>
                <a:gd name="connsiteX4" fmla="*/ 42091 w 48825"/>
                <a:gd name="connsiteY4" fmla="*/ 0 h 49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25" h="49292">
                  <a:moveTo>
                    <a:pt x="42091" y="0"/>
                  </a:moveTo>
                  <a:lnTo>
                    <a:pt x="0" y="42101"/>
                  </a:lnTo>
                  <a:cubicBezTo>
                    <a:pt x="2096" y="44491"/>
                    <a:pt x="4163" y="46939"/>
                    <a:pt x="6277" y="49292"/>
                  </a:cubicBezTo>
                  <a:lnTo>
                    <a:pt x="48825" y="6744"/>
                  </a:lnTo>
                  <a:lnTo>
                    <a:pt x="42091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xmlns="" id="{F934BD4E-2DFC-F265-9D4B-8B5FE363302A}"/>
                </a:ext>
              </a:extLst>
            </p:cNvPr>
            <p:cNvSpPr/>
            <p:nvPr/>
          </p:nvSpPr>
          <p:spPr>
            <a:xfrm rot="-2700000">
              <a:off x="-1019239" y="-171850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xmlns="" id="{238C195A-8B88-DCC2-6FFC-4BC5E67B1006}"/>
                </a:ext>
              </a:extLst>
            </p:cNvPr>
            <p:cNvSpPr/>
            <p:nvPr/>
          </p:nvSpPr>
          <p:spPr>
            <a:xfrm>
              <a:off x="-472627" y="-2283048"/>
              <a:ext cx="59969" cy="60617"/>
            </a:xfrm>
            <a:custGeom>
              <a:avLst/>
              <a:gdLst>
                <a:gd name="connsiteX0" fmla="*/ 0 w 59969"/>
                <a:gd name="connsiteY0" fmla="*/ 53883 h 60617"/>
                <a:gd name="connsiteX1" fmla="*/ 6734 w 59969"/>
                <a:gd name="connsiteY1" fmla="*/ 60617 h 60617"/>
                <a:gd name="connsiteX2" fmla="*/ 59969 w 59969"/>
                <a:gd name="connsiteY2" fmla="*/ 7372 h 60617"/>
                <a:gd name="connsiteX3" fmla="*/ 59303 w 59969"/>
                <a:gd name="connsiteY3" fmla="*/ 5420 h 60617"/>
                <a:gd name="connsiteX4" fmla="*/ 53883 w 59969"/>
                <a:gd name="connsiteY4" fmla="*/ 0 h 60617"/>
                <a:gd name="connsiteX5" fmla="*/ 0 w 59969"/>
                <a:gd name="connsiteY5" fmla="*/ 53883 h 6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69" h="60617">
                  <a:moveTo>
                    <a:pt x="0" y="53883"/>
                  </a:moveTo>
                  <a:lnTo>
                    <a:pt x="6734" y="60617"/>
                  </a:lnTo>
                  <a:lnTo>
                    <a:pt x="59969" y="7372"/>
                  </a:lnTo>
                  <a:cubicBezTo>
                    <a:pt x="59750" y="6715"/>
                    <a:pt x="59522" y="6067"/>
                    <a:pt x="59303" y="5420"/>
                  </a:cubicBezTo>
                  <a:lnTo>
                    <a:pt x="53883" y="0"/>
                  </a:lnTo>
                  <a:lnTo>
                    <a:pt x="0" y="538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xmlns="" id="{D6B5FDA2-E6FE-37DD-3CC9-4618F201A69E}"/>
                </a:ext>
              </a:extLst>
            </p:cNvPr>
            <p:cNvSpPr/>
            <p:nvPr/>
          </p:nvSpPr>
          <p:spPr>
            <a:xfrm rot="-2700000">
              <a:off x="-1234798" y="-150315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xmlns="" id="{12D276B3-70A9-7537-85CD-A9752CB62130}"/>
                </a:ext>
              </a:extLst>
            </p:cNvPr>
            <p:cNvSpPr/>
            <p:nvPr/>
          </p:nvSpPr>
          <p:spPr>
            <a:xfrm rot="-2700000">
              <a:off x="-732879" y="-186345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xmlns="" id="{7ED4EE40-21DD-8296-6C23-102C3E996A27}"/>
                </a:ext>
              </a:extLst>
            </p:cNvPr>
            <p:cNvSpPr/>
            <p:nvPr/>
          </p:nvSpPr>
          <p:spPr>
            <a:xfrm rot="-2700000">
              <a:off x="-625073" y="-1971045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xmlns="" id="{9C37D8CC-E59E-8249-B070-885BEAD0DA3A}"/>
                </a:ext>
              </a:extLst>
            </p:cNvPr>
            <p:cNvSpPr/>
            <p:nvPr/>
          </p:nvSpPr>
          <p:spPr>
            <a:xfrm rot="-2700000">
              <a:off x="-517366" y="-2078981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xmlns="" id="{047549BB-481A-487D-335A-425DA758ED30}"/>
                </a:ext>
              </a:extLst>
            </p:cNvPr>
            <p:cNvSpPr/>
            <p:nvPr/>
          </p:nvSpPr>
          <p:spPr>
            <a:xfrm rot="-2700000">
              <a:off x="-1163887" y="-143224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xmlns="" id="{626E1AEA-1BC8-EA39-9F92-73C3331104CA}"/>
                </a:ext>
              </a:extLst>
            </p:cNvPr>
            <p:cNvSpPr/>
            <p:nvPr/>
          </p:nvSpPr>
          <p:spPr>
            <a:xfrm>
              <a:off x="-1251077" y="-1350027"/>
              <a:ext cx="47872" cy="47234"/>
            </a:xfrm>
            <a:custGeom>
              <a:avLst/>
              <a:gdLst>
                <a:gd name="connsiteX0" fmla="*/ 41138 w 47872"/>
                <a:gd name="connsiteY0" fmla="*/ 0 h 47234"/>
                <a:gd name="connsiteX1" fmla="*/ 0 w 47872"/>
                <a:gd name="connsiteY1" fmla="*/ 41138 h 47234"/>
                <a:gd name="connsiteX2" fmla="*/ 7372 w 47872"/>
                <a:gd name="connsiteY2" fmla="*/ 47235 h 47234"/>
                <a:gd name="connsiteX3" fmla="*/ 47873 w 47872"/>
                <a:gd name="connsiteY3" fmla="*/ 6725 h 47234"/>
                <a:gd name="connsiteX4" fmla="*/ 41138 w 47872"/>
                <a:gd name="connsiteY4" fmla="*/ 0 h 47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72" h="47234">
                  <a:moveTo>
                    <a:pt x="41138" y="0"/>
                  </a:moveTo>
                  <a:lnTo>
                    <a:pt x="0" y="41138"/>
                  </a:lnTo>
                  <a:cubicBezTo>
                    <a:pt x="2457" y="43167"/>
                    <a:pt x="4886" y="45253"/>
                    <a:pt x="7372" y="47235"/>
                  </a:cubicBezTo>
                  <a:lnTo>
                    <a:pt x="47873" y="6725"/>
                  </a:lnTo>
                  <a:lnTo>
                    <a:pt x="4113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xmlns="" id="{E9EF7026-106F-11B9-D0A0-4AB114B12D7F}"/>
                </a:ext>
              </a:extLst>
            </p:cNvPr>
            <p:cNvSpPr/>
            <p:nvPr/>
          </p:nvSpPr>
          <p:spPr>
            <a:xfrm rot="-2700000">
              <a:off x="-948352" y="-1647763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xmlns="" id="{A280DA92-C43D-078C-0413-41372286B11C}"/>
                </a:ext>
              </a:extLst>
            </p:cNvPr>
            <p:cNvSpPr/>
            <p:nvPr/>
          </p:nvSpPr>
          <p:spPr>
            <a:xfrm rot="-2700000">
              <a:off x="-1056129" y="-1539998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xmlns="" id="{B68C7E57-E798-6B9C-3FDC-6D28754E7BD3}"/>
                </a:ext>
              </a:extLst>
            </p:cNvPr>
            <p:cNvSpPr/>
            <p:nvPr/>
          </p:nvSpPr>
          <p:spPr>
            <a:xfrm rot="-2700486">
              <a:off x="-840646" y="-175574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xmlns="" id="{102F0456-EB7B-B0ED-48E3-D661455B0FD8}"/>
                </a:ext>
              </a:extLst>
            </p:cNvPr>
            <p:cNvSpPr/>
            <p:nvPr/>
          </p:nvSpPr>
          <p:spPr>
            <a:xfrm rot="-2700000">
              <a:off x="-1092971" y="-136131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xmlns="" id="{2FF9E8B9-BEC5-67AA-0075-664193AA82D4}"/>
                </a:ext>
              </a:extLst>
            </p:cNvPr>
            <p:cNvSpPr/>
            <p:nvPr/>
          </p:nvSpPr>
          <p:spPr>
            <a:xfrm rot="-2700000">
              <a:off x="-554205" y="-190030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xmlns="" id="{2A352B1B-B913-073D-5C74-FCCC28DEB7AF}"/>
                </a:ext>
              </a:extLst>
            </p:cNvPr>
            <p:cNvSpPr/>
            <p:nvPr/>
          </p:nvSpPr>
          <p:spPr>
            <a:xfrm rot="-2700000">
              <a:off x="-985208" y="-146908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xmlns="" id="{5B67D9BC-A249-6941-A60D-C5E3E5283EAD}"/>
                </a:ext>
              </a:extLst>
            </p:cNvPr>
            <p:cNvSpPr/>
            <p:nvPr/>
          </p:nvSpPr>
          <p:spPr>
            <a:xfrm rot="-2700000">
              <a:off x="-661960" y="-179254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xmlns="" id="{4A311CCE-4CBD-29FA-9900-E3EA6232707B}"/>
                </a:ext>
              </a:extLst>
            </p:cNvPr>
            <p:cNvSpPr/>
            <p:nvPr/>
          </p:nvSpPr>
          <p:spPr>
            <a:xfrm rot="-2700000">
              <a:off x="-877453" y="-157684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xmlns="" id="{5808DEC2-7CA0-950C-FC4F-83BE2BEF591A}"/>
                </a:ext>
              </a:extLst>
            </p:cNvPr>
            <p:cNvSpPr/>
            <p:nvPr/>
          </p:nvSpPr>
          <p:spPr>
            <a:xfrm rot="-2700000">
              <a:off x="-769673" y="-1684611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xmlns="" id="{ACB77EFD-8D87-A219-A745-78FC03EF213B}"/>
                </a:ext>
              </a:extLst>
            </p:cNvPr>
            <p:cNvSpPr/>
            <p:nvPr/>
          </p:nvSpPr>
          <p:spPr>
            <a:xfrm rot="-2700000">
              <a:off x="-446393" y="-2007893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xmlns="" id="{DBA64F1C-7167-7A67-1650-5CDF8CE0885C}"/>
                </a:ext>
              </a:extLst>
            </p:cNvPr>
            <p:cNvSpPr/>
            <p:nvPr/>
          </p:nvSpPr>
          <p:spPr>
            <a:xfrm rot="-2700000">
              <a:off x="-1022053" y="-1290409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xmlns="" id="{8B26E7F7-9A7D-1A50-0FC3-19D0D159B21B}"/>
                </a:ext>
              </a:extLst>
            </p:cNvPr>
            <p:cNvSpPr/>
            <p:nvPr/>
          </p:nvSpPr>
          <p:spPr>
            <a:xfrm rot="-2700000">
              <a:off x="-591004" y="-1721449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xmlns="" id="{3AC15F58-80F5-1DA1-C18C-3E9288825CD6}"/>
                </a:ext>
              </a:extLst>
            </p:cNvPr>
            <p:cNvSpPr/>
            <p:nvPr/>
          </p:nvSpPr>
          <p:spPr>
            <a:xfrm rot="-2700000">
              <a:off x="-698758" y="-161368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xmlns="" id="{C52B6418-49C7-A4D3-9C9E-B37548117210}"/>
                </a:ext>
              </a:extLst>
            </p:cNvPr>
            <p:cNvSpPr/>
            <p:nvPr/>
          </p:nvSpPr>
          <p:spPr>
            <a:xfrm rot="-2700000">
              <a:off x="-914283" y="-139815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xmlns="" id="{C3E53F55-6958-4871-F0E5-0AFDCFB5C659}"/>
                </a:ext>
              </a:extLst>
            </p:cNvPr>
            <p:cNvSpPr/>
            <p:nvPr/>
          </p:nvSpPr>
          <p:spPr>
            <a:xfrm rot="-2700000">
              <a:off x="-483230" y="-1829208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xmlns="" id="{A8C35F27-B128-E54E-32E7-0C9CAF69120A}"/>
                </a:ext>
              </a:extLst>
            </p:cNvPr>
            <p:cNvSpPr/>
            <p:nvPr/>
          </p:nvSpPr>
          <p:spPr>
            <a:xfrm rot="-2700000">
              <a:off x="-806525" y="-1505923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xmlns="" id="{1251AAEF-F7A0-2B66-F1D2-59FC535545E9}"/>
                </a:ext>
              </a:extLst>
            </p:cNvPr>
            <p:cNvSpPr/>
            <p:nvPr/>
          </p:nvSpPr>
          <p:spPr>
            <a:xfrm>
              <a:off x="-941343" y="-1245033"/>
              <a:ext cx="58664" cy="51930"/>
            </a:xfrm>
            <a:custGeom>
              <a:avLst/>
              <a:gdLst>
                <a:gd name="connsiteX0" fmla="*/ 51930 w 58664"/>
                <a:gd name="connsiteY0" fmla="*/ 0 h 51930"/>
                <a:gd name="connsiteX1" fmla="*/ 0 w 58664"/>
                <a:gd name="connsiteY1" fmla="*/ 51930 h 51930"/>
                <a:gd name="connsiteX2" fmla="*/ 13935 w 58664"/>
                <a:gd name="connsiteY2" fmla="*/ 51463 h 51930"/>
                <a:gd name="connsiteX3" fmla="*/ 58664 w 58664"/>
                <a:gd name="connsiteY3" fmla="*/ 6734 h 51930"/>
                <a:gd name="connsiteX4" fmla="*/ 51930 w 58664"/>
                <a:gd name="connsiteY4" fmla="*/ 0 h 5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664" h="51930">
                  <a:moveTo>
                    <a:pt x="51930" y="0"/>
                  </a:moveTo>
                  <a:lnTo>
                    <a:pt x="0" y="51930"/>
                  </a:lnTo>
                  <a:cubicBezTo>
                    <a:pt x="4667" y="51892"/>
                    <a:pt x="9296" y="51645"/>
                    <a:pt x="13935" y="51463"/>
                  </a:cubicBezTo>
                  <a:lnTo>
                    <a:pt x="58664" y="6734"/>
                  </a:lnTo>
                  <a:lnTo>
                    <a:pt x="5193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xmlns="" id="{DF58D717-3404-3885-EF91-7F87E7E4834F}"/>
                </a:ext>
              </a:extLst>
            </p:cNvPr>
            <p:cNvSpPr/>
            <p:nvPr/>
          </p:nvSpPr>
          <p:spPr>
            <a:xfrm rot="-2700000">
              <a:off x="-843372" y="-1327247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xmlns="" id="{1711D7CB-E8F0-D06A-5206-B088D9A8546B}"/>
                </a:ext>
              </a:extLst>
            </p:cNvPr>
            <p:cNvSpPr/>
            <p:nvPr/>
          </p:nvSpPr>
          <p:spPr>
            <a:xfrm rot="-2700000">
              <a:off x="-735604" y="-1435012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xmlns="" id="{0F2EFE28-0BC7-338F-7DED-7E47620C8818}"/>
                </a:ext>
              </a:extLst>
            </p:cNvPr>
            <p:cNvSpPr/>
            <p:nvPr/>
          </p:nvSpPr>
          <p:spPr>
            <a:xfrm rot="-2700000">
              <a:off x="-520076" y="-1650530"/>
              <a:ext cx="76208" cy="9524"/>
            </a:xfrm>
            <a:custGeom>
              <a:avLst/>
              <a:gdLst>
                <a:gd name="connsiteX0" fmla="*/ 0 w 76208"/>
                <a:gd name="connsiteY0" fmla="*/ 0 h 9524"/>
                <a:gd name="connsiteX1" fmla="*/ 76209 w 76208"/>
                <a:gd name="connsiteY1" fmla="*/ 0 h 9524"/>
                <a:gd name="connsiteX2" fmla="*/ 76209 w 76208"/>
                <a:gd name="connsiteY2" fmla="*/ 9525 h 9524"/>
                <a:gd name="connsiteX3" fmla="*/ 0 w 76208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08" h="9524">
                  <a:moveTo>
                    <a:pt x="0" y="0"/>
                  </a:moveTo>
                  <a:lnTo>
                    <a:pt x="76209" y="0"/>
                  </a:lnTo>
                  <a:lnTo>
                    <a:pt x="7620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xmlns="" id="{15705485-D5F7-2CDE-F1A8-6C75589883B1}"/>
                </a:ext>
              </a:extLst>
            </p:cNvPr>
            <p:cNvSpPr/>
            <p:nvPr/>
          </p:nvSpPr>
          <p:spPr>
            <a:xfrm rot="-2700000">
              <a:off x="-627837" y="-1542764"/>
              <a:ext cx="76189" cy="9524"/>
            </a:xfrm>
            <a:custGeom>
              <a:avLst/>
              <a:gdLst>
                <a:gd name="connsiteX0" fmla="*/ 0 w 76189"/>
                <a:gd name="connsiteY0" fmla="*/ 0 h 9524"/>
                <a:gd name="connsiteX1" fmla="*/ 76190 w 76189"/>
                <a:gd name="connsiteY1" fmla="*/ 0 h 9524"/>
                <a:gd name="connsiteX2" fmla="*/ 76190 w 76189"/>
                <a:gd name="connsiteY2" fmla="*/ 9525 h 9524"/>
                <a:gd name="connsiteX3" fmla="*/ 0 w 7618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89" h="9524">
                  <a:moveTo>
                    <a:pt x="0" y="0"/>
                  </a:moveTo>
                  <a:lnTo>
                    <a:pt x="76190" y="0"/>
                  </a:lnTo>
                  <a:lnTo>
                    <a:pt x="76190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xmlns="" id="{D34B2437-3465-929E-E41B-A85B6728B417}"/>
                </a:ext>
              </a:extLst>
            </p:cNvPr>
            <p:cNvSpPr/>
            <p:nvPr/>
          </p:nvSpPr>
          <p:spPr>
            <a:xfrm rot="-2700000">
              <a:off x="-664693" y="-1364086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xmlns="" id="{3D5602CC-0FB2-3B8C-B838-69ACD8DEB059}"/>
                </a:ext>
              </a:extLst>
            </p:cNvPr>
            <p:cNvSpPr/>
            <p:nvPr/>
          </p:nvSpPr>
          <p:spPr>
            <a:xfrm rot="-2700000">
              <a:off x="-556929" y="-1471854"/>
              <a:ext cx="76199" cy="9524"/>
            </a:xfrm>
            <a:custGeom>
              <a:avLst/>
              <a:gdLst>
                <a:gd name="connsiteX0" fmla="*/ 0 w 76199"/>
                <a:gd name="connsiteY0" fmla="*/ 0 h 9524"/>
                <a:gd name="connsiteX1" fmla="*/ 76199 w 76199"/>
                <a:gd name="connsiteY1" fmla="*/ 0 h 9524"/>
                <a:gd name="connsiteX2" fmla="*/ 76199 w 76199"/>
                <a:gd name="connsiteY2" fmla="*/ 9525 h 9524"/>
                <a:gd name="connsiteX3" fmla="*/ 0 w 76199"/>
                <a:gd name="connsiteY3" fmla="*/ 9525 h 9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99" h="9524">
                  <a:moveTo>
                    <a:pt x="0" y="0"/>
                  </a:moveTo>
                  <a:lnTo>
                    <a:pt x="76199" y="0"/>
                  </a:lnTo>
                  <a:lnTo>
                    <a:pt x="76199" y="9525"/>
                  </a:lnTo>
                  <a:lnTo>
                    <a:pt x="0" y="952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899" name="Picture 8898">
            <a:extLst>
              <a:ext uri="{FF2B5EF4-FFF2-40B4-BE49-F238E27FC236}">
                <a16:creationId xmlns:a16="http://schemas.microsoft.com/office/drawing/2014/main" xmlns="" id="{7FD82E37-E67D-4A5C-757B-2D740D17A7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30" r="6769" b="44354"/>
          <a:stretch>
            <a:fillRect/>
          </a:stretch>
        </p:blipFill>
        <p:spPr>
          <a:xfrm rot="7772179" flipV="1">
            <a:off x="8860214" y="4386120"/>
            <a:ext cx="5356215" cy="2629549"/>
          </a:xfrm>
          <a:custGeom>
            <a:avLst/>
            <a:gdLst>
              <a:gd name="connsiteX0" fmla="*/ 0 w 7108051"/>
              <a:gd name="connsiteY0" fmla="*/ 0 h 3489585"/>
              <a:gd name="connsiteX1" fmla="*/ 4227742 w 7108051"/>
              <a:gd name="connsiteY1" fmla="*/ 3489585 h 3489585"/>
              <a:gd name="connsiteX2" fmla="*/ 7108051 w 7108051"/>
              <a:gd name="connsiteY2" fmla="*/ 0 h 348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08051" h="3489585">
                <a:moveTo>
                  <a:pt x="0" y="0"/>
                </a:moveTo>
                <a:lnTo>
                  <a:pt x="4227742" y="3489585"/>
                </a:lnTo>
                <a:lnTo>
                  <a:pt x="7108051" y="0"/>
                </a:lnTo>
                <a:close/>
              </a:path>
            </a:pathLst>
          </a:custGeom>
          <a:effectLst>
            <a:glow rad="63500">
              <a:schemeClr val="accent3">
                <a:satMod val="175000"/>
                <a:alpha val="4000"/>
              </a:schemeClr>
            </a:glow>
          </a:effectLst>
        </p:spPr>
      </p:pic>
      <p:sp>
        <p:nvSpPr>
          <p:cNvPr id="8917" name="Freeform: Shape 8916" descr="An organic shape">
            <a:extLst>
              <a:ext uri="{FF2B5EF4-FFF2-40B4-BE49-F238E27FC236}">
                <a16:creationId xmlns:a16="http://schemas.microsoft.com/office/drawing/2014/main" xmlns="" id="{916D15E0-ED0B-82A1-8B1F-868E5855FB77}"/>
              </a:ext>
            </a:extLst>
          </p:cNvPr>
          <p:cNvSpPr/>
          <p:nvPr/>
        </p:nvSpPr>
        <p:spPr>
          <a:xfrm>
            <a:off x="0" y="4171755"/>
            <a:ext cx="1165498" cy="2109059"/>
          </a:xfrm>
          <a:custGeom>
            <a:avLst/>
            <a:gdLst>
              <a:gd name="connsiteX0" fmla="*/ 582448 w 1165498"/>
              <a:gd name="connsiteY0" fmla="*/ 130 h 2109059"/>
              <a:gd name="connsiteX1" fmla="*/ 988638 w 1165498"/>
              <a:gd name="connsiteY1" fmla="*/ 409736 h 2109059"/>
              <a:gd name="connsiteX2" fmla="*/ 979160 w 1165498"/>
              <a:gd name="connsiteY2" fmla="*/ 505756 h 2109059"/>
              <a:gd name="connsiteX3" fmla="*/ 1067210 w 1165498"/>
              <a:gd name="connsiteY3" fmla="*/ 855209 h 2109059"/>
              <a:gd name="connsiteX4" fmla="*/ 1165080 w 1165498"/>
              <a:gd name="connsiteY4" fmla="*/ 1142901 h 2109059"/>
              <a:gd name="connsiteX5" fmla="*/ 777662 w 1165498"/>
              <a:gd name="connsiteY5" fmla="*/ 1539765 h 2109059"/>
              <a:gd name="connsiteX6" fmla="*/ 764257 w 1165498"/>
              <a:gd name="connsiteY6" fmla="*/ 1540465 h 2109059"/>
              <a:gd name="connsiteX7" fmla="*/ 622406 w 1165498"/>
              <a:gd name="connsiteY7" fmla="*/ 1686533 h 2109059"/>
              <a:gd name="connsiteX8" fmla="*/ 622444 w 1165498"/>
              <a:gd name="connsiteY8" fmla="*/ 1692280 h 2109059"/>
              <a:gd name="connsiteX9" fmla="*/ 207969 w 1165498"/>
              <a:gd name="connsiteY9" fmla="*/ 2109053 h 2109059"/>
              <a:gd name="connsiteX10" fmla="*/ 41266 w 1165498"/>
              <a:gd name="connsiteY10" fmla="*/ 2075347 h 2109059"/>
              <a:gd name="connsiteX11" fmla="*/ 0 w 1165498"/>
              <a:gd name="connsiteY11" fmla="*/ 2052476 h 2109059"/>
              <a:gd name="connsiteX12" fmla="*/ 0 w 1165498"/>
              <a:gd name="connsiteY12" fmla="*/ 269251 h 2109059"/>
              <a:gd name="connsiteX13" fmla="*/ 38052 w 1165498"/>
              <a:gd name="connsiteY13" fmla="*/ 275935 h 2109059"/>
              <a:gd name="connsiteX14" fmla="*/ 230474 w 1165498"/>
              <a:gd name="connsiteY14" fmla="*/ 177866 h 2109059"/>
              <a:gd name="connsiteX15" fmla="*/ 582448 w 1165498"/>
              <a:gd name="connsiteY15" fmla="*/ 130 h 210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65498" h="2109059">
                <a:moveTo>
                  <a:pt x="582448" y="130"/>
                </a:moveTo>
                <a:cubicBezTo>
                  <a:pt x="804392" y="5592"/>
                  <a:pt x="984982" y="187760"/>
                  <a:pt x="988638" y="409736"/>
                </a:cubicBezTo>
                <a:cubicBezTo>
                  <a:pt x="989181" y="442749"/>
                  <a:pt x="985885" y="474890"/>
                  <a:pt x="979160" y="505756"/>
                </a:cubicBezTo>
                <a:cubicBezTo>
                  <a:pt x="952128" y="629856"/>
                  <a:pt x="985222" y="758205"/>
                  <a:pt x="1067210" y="855209"/>
                </a:cubicBezTo>
                <a:cubicBezTo>
                  <a:pt x="1132282" y="932203"/>
                  <a:pt x="1169936" y="1033116"/>
                  <a:pt x="1165080" y="1142901"/>
                </a:cubicBezTo>
                <a:cubicBezTo>
                  <a:pt x="1155778" y="1353264"/>
                  <a:pt x="987742" y="1525455"/>
                  <a:pt x="777662" y="1539765"/>
                </a:cubicBezTo>
                <a:cubicBezTo>
                  <a:pt x="773179" y="1540067"/>
                  <a:pt x="768708" y="1540301"/>
                  <a:pt x="764257" y="1540465"/>
                </a:cubicBezTo>
                <a:cubicBezTo>
                  <a:pt x="685609" y="1543345"/>
                  <a:pt x="621333" y="1607842"/>
                  <a:pt x="622406" y="1686533"/>
                </a:cubicBezTo>
                <a:cubicBezTo>
                  <a:pt x="622432" y="1688447"/>
                  <a:pt x="622444" y="1690360"/>
                  <a:pt x="622444" y="1692280"/>
                </a:cubicBezTo>
                <a:cubicBezTo>
                  <a:pt x="622451" y="1922307"/>
                  <a:pt x="437996" y="2107822"/>
                  <a:pt x="207969" y="2109053"/>
                </a:cubicBezTo>
                <a:cubicBezTo>
                  <a:pt x="148732" y="2109372"/>
                  <a:pt x="92359" y="2097326"/>
                  <a:pt x="41266" y="2075347"/>
                </a:cubicBezTo>
                <a:lnTo>
                  <a:pt x="0" y="2052476"/>
                </a:lnTo>
                <a:lnTo>
                  <a:pt x="0" y="269251"/>
                </a:lnTo>
                <a:lnTo>
                  <a:pt x="38052" y="275935"/>
                </a:lnTo>
                <a:cubicBezTo>
                  <a:pt x="113092" y="276900"/>
                  <a:pt x="185554" y="241990"/>
                  <a:pt x="230474" y="177866"/>
                </a:cubicBezTo>
                <a:cubicBezTo>
                  <a:pt x="307676" y="67658"/>
                  <a:pt x="436847" y="-3457"/>
                  <a:pt x="582448" y="130"/>
                </a:cubicBezTo>
                <a:close/>
              </a:path>
            </a:pathLst>
          </a:custGeom>
          <a:pattFill prst="pct5">
            <a:fgClr>
              <a:srgbClr val="C66BC5"/>
            </a:fgClr>
            <a:bgClr>
              <a:srgbClr val="0D1D38"/>
            </a:bgClr>
          </a:patt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05" name="Freeform: Shape 8904">
            <a:extLst>
              <a:ext uri="{FF2B5EF4-FFF2-40B4-BE49-F238E27FC236}">
                <a16:creationId xmlns:a16="http://schemas.microsoft.com/office/drawing/2014/main" xmlns="" id="{2BA31621-17D7-EA00-898D-FC8B4F11E61C}"/>
              </a:ext>
            </a:extLst>
          </p:cNvPr>
          <p:cNvSpPr/>
          <p:nvPr/>
        </p:nvSpPr>
        <p:spPr>
          <a:xfrm rot="1785793" flipH="1" flipV="1">
            <a:off x="-1145297" y="3811329"/>
            <a:ext cx="5703468" cy="3066763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921" name="Freeform: Shape 8920">
            <a:extLst>
              <a:ext uri="{FF2B5EF4-FFF2-40B4-BE49-F238E27FC236}">
                <a16:creationId xmlns:a16="http://schemas.microsoft.com/office/drawing/2014/main" xmlns="" id="{9AF171CD-B502-04B9-8EB5-E0CBBF5B34F4}"/>
              </a:ext>
            </a:extLst>
          </p:cNvPr>
          <p:cNvSpPr/>
          <p:nvPr/>
        </p:nvSpPr>
        <p:spPr>
          <a:xfrm rot="19814207" flipH="1">
            <a:off x="-322226" y="5102234"/>
            <a:ext cx="1775089" cy="2054687"/>
          </a:xfrm>
          <a:custGeom>
            <a:avLst/>
            <a:gdLst>
              <a:gd name="connsiteX0" fmla="*/ 583893 w 1775089"/>
              <a:gd name="connsiteY0" fmla="*/ 124828 h 2054687"/>
              <a:gd name="connsiteX1" fmla="*/ 0 w 1775089"/>
              <a:gd name="connsiteY1" fmla="*/ 1091827 h 2054687"/>
              <a:gd name="connsiteX2" fmla="*/ 491903 w 1775089"/>
              <a:gd name="connsiteY2" fmla="*/ 2003741 h 2054687"/>
              <a:gd name="connsiteX3" fmla="*/ 587128 w 1775089"/>
              <a:gd name="connsiteY3" fmla="*/ 2054687 h 2054687"/>
              <a:gd name="connsiteX4" fmla="*/ 1775089 w 1775089"/>
              <a:gd name="connsiteY4" fmla="*/ 1375349 h 2054687"/>
              <a:gd name="connsiteX5" fmla="*/ 988591 w 1775089"/>
              <a:gd name="connsiteY5" fmla="*/ 0 h 2054687"/>
              <a:gd name="connsiteX6" fmla="*/ 973604 w 1775089"/>
              <a:gd name="connsiteY6" fmla="*/ 932 h 2054687"/>
              <a:gd name="connsiteX7" fmla="*/ 583893 w 1775089"/>
              <a:gd name="connsiteY7" fmla="*/ 124828 h 2054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5089" h="2054687">
                <a:moveTo>
                  <a:pt x="583893" y="124828"/>
                </a:moveTo>
                <a:cubicBezTo>
                  <a:pt x="236100" y="311055"/>
                  <a:pt x="0" y="674264"/>
                  <a:pt x="0" y="1091827"/>
                </a:cubicBezTo>
                <a:cubicBezTo>
                  <a:pt x="0" y="1471430"/>
                  <a:pt x="195124" y="1806112"/>
                  <a:pt x="491903" y="2003741"/>
                </a:cubicBezTo>
                <a:lnTo>
                  <a:pt x="587128" y="2054687"/>
                </a:lnTo>
                <a:lnTo>
                  <a:pt x="1775089" y="1375349"/>
                </a:lnTo>
                <a:lnTo>
                  <a:pt x="988591" y="0"/>
                </a:lnTo>
                <a:lnTo>
                  <a:pt x="973604" y="932"/>
                </a:lnTo>
                <a:cubicBezTo>
                  <a:pt x="834006" y="18423"/>
                  <a:pt x="702459" y="61341"/>
                  <a:pt x="583893" y="124828"/>
                </a:cubicBezTo>
                <a:close/>
              </a:path>
            </a:pathLst>
          </a:custGeom>
          <a:gradFill flip="none" rotWithShape="1">
            <a:gsLst>
              <a:gs pos="100000">
                <a:srgbClr val="C65BC4">
                  <a:alpha val="0"/>
                </a:srgbClr>
              </a:gs>
              <a:gs pos="0">
                <a:srgbClr val="C65BC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922" name="Rectangle 8921">
            <a:extLst>
              <a:ext uri="{FF2B5EF4-FFF2-40B4-BE49-F238E27FC236}">
                <a16:creationId xmlns:a16="http://schemas.microsoft.com/office/drawing/2014/main" xmlns="" id="{3D8CAF57-2A29-41CE-E0C3-9DB678CB53CF}"/>
              </a:ext>
            </a:extLst>
          </p:cNvPr>
          <p:cNvSpPr/>
          <p:nvPr/>
        </p:nvSpPr>
        <p:spPr>
          <a:xfrm>
            <a:off x="342967" y="450314"/>
            <a:ext cx="11502030" cy="6017426"/>
          </a:xfrm>
          <a:prstGeom prst="rect">
            <a:avLst/>
          </a:prstGeom>
          <a:noFill/>
          <a:ln>
            <a:solidFill>
              <a:srgbClr val="788ECA"/>
            </a:solidFill>
          </a:ln>
          <a:effectLst>
            <a:glow rad="101600">
              <a:srgbClr val="788ECA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8924" name="Group 8923">
            <a:extLst>
              <a:ext uri="{FF2B5EF4-FFF2-40B4-BE49-F238E27FC236}">
                <a16:creationId xmlns:a16="http://schemas.microsoft.com/office/drawing/2014/main" xmlns="" id="{56172955-4FC9-21A4-D7E0-E6B6DA3272F4}"/>
              </a:ext>
            </a:extLst>
          </p:cNvPr>
          <p:cNvGrpSpPr/>
          <p:nvPr/>
        </p:nvGrpSpPr>
        <p:grpSpPr>
          <a:xfrm>
            <a:off x="11345815" y="482293"/>
            <a:ext cx="156374" cy="913496"/>
            <a:chOff x="11249563" y="384217"/>
            <a:chExt cx="288758" cy="1686849"/>
          </a:xfrm>
        </p:grpSpPr>
        <p:cxnSp>
          <p:nvCxnSpPr>
            <p:cNvPr id="8908" name="Straight Connector 8907">
              <a:extLst>
                <a:ext uri="{FF2B5EF4-FFF2-40B4-BE49-F238E27FC236}">
                  <a16:creationId xmlns:a16="http://schemas.microsoft.com/office/drawing/2014/main" xmlns="" id="{B577C099-9F6B-8C02-1F3E-5F1616492E46}"/>
                </a:ext>
              </a:extLst>
            </p:cNvPr>
            <p:cNvCxnSpPr>
              <a:cxnSpLocks/>
            </p:cNvCxnSpPr>
            <p:nvPr/>
          </p:nvCxnSpPr>
          <p:spPr>
            <a:xfrm>
              <a:off x="11249563" y="384217"/>
              <a:ext cx="0" cy="1686849"/>
            </a:xfrm>
            <a:prstGeom prst="line">
              <a:avLst/>
            </a:prstGeom>
            <a:ln w="12700">
              <a:solidFill>
                <a:srgbClr val="C65BC4">
                  <a:alpha val="85000"/>
                </a:srgb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0" name="Straight Connector 8909">
              <a:extLst>
                <a:ext uri="{FF2B5EF4-FFF2-40B4-BE49-F238E27FC236}">
                  <a16:creationId xmlns:a16="http://schemas.microsoft.com/office/drawing/2014/main" xmlns="" id="{0E48B1EC-1B34-DE95-10D0-EE6FFF4757CF}"/>
                </a:ext>
              </a:extLst>
            </p:cNvPr>
            <p:cNvCxnSpPr>
              <a:cxnSpLocks/>
            </p:cNvCxnSpPr>
            <p:nvPr/>
          </p:nvCxnSpPr>
          <p:spPr>
            <a:xfrm>
              <a:off x="11538321" y="384217"/>
              <a:ext cx="0" cy="1465803"/>
            </a:xfrm>
            <a:prstGeom prst="line">
              <a:avLst/>
            </a:prstGeom>
            <a:ln w="12700">
              <a:solidFill>
                <a:srgbClr val="C65BC4">
                  <a:alpha val="85000"/>
                </a:srgbClr>
              </a:solidFill>
              <a:tailEnd type="oval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4378039-D76A-98DB-C745-8E66E1ABA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2</a:t>
            </a:fld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3221502" y="997432"/>
            <a:ext cx="45297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lvl="1"/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Contents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16923" y="2025748"/>
            <a:ext cx="6696222" cy="58169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Motivation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Parts of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Car</a:t>
            </a: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Hardware Connections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 smtClean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Software Connections</a:t>
            </a:r>
          </a:p>
          <a:p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How It </a:t>
            </a: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Works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Conclusion</a:t>
            </a:r>
            <a:endParaRPr lang="en-GB" sz="24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 smtClean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 smtClean="0"/>
          </a:p>
          <a:p>
            <a:pPr marL="285750" indent="-285750">
              <a:buFont typeface="Wingdings" pitchFamily="2" charset="2"/>
              <a:buChar char="v"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5652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8" y="0"/>
            <a:ext cx="12197498" cy="68928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58D174-B4FD-F2B3-F51E-D7224ABA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3</a:t>
            </a:fld>
            <a:endParaRPr lang="en-ID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605D955-5B86-B90B-2725-F4B039535C7E}"/>
              </a:ext>
            </a:extLst>
          </p:cNvPr>
          <p:cNvSpPr/>
          <p:nvPr/>
        </p:nvSpPr>
        <p:spPr>
          <a:xfrm>
            <a:off x="-73765" y="34878"/>
            <a:ext cx="12192000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79F2A7D-06E8-88D2-A616-043A424E12E1}"/>
              </a:ext>
            </a:extLst>
          </p:cNvPr>
          <p:cNvSpPr/>
          <p:nvPr/>
        </p:nvSpPr>
        <p:spPr>
          <a:xfrm rot="19814207" flipV="1">
            <a:off x="6191786" y="3778724"/>
            <a:ext cx="7494832" cy="4029981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BC0337B-F75B-7A72-11CD-0F5C895A4B4D}"/>
              </a:ext>
            </a:extLst>
          </p:cNvPr>
          <p:cNvSpPr/>
          <p:nvPr/>
        </p:nvSpPr>
        <p:spPr>
          <a:xfrm rot="19814207" flipH="1">
            <a:off x="-832920" y="-525603"/>
            <a:ext cx="4090491" cy="2199462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C65BC4">
                  <a:alpha val="0"/>
                </a:srgbClr>
              </a:gs>
              <a:gs pos="0">
                <a:srgbClr val="C65BC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xmlns="" id="{FB4D77A6-C4CE-BF10-7246-6B6D707DB2DC}"/>
              </a:ext>
            </a:extLst>
          </p:cNvPr>
          <p:cNvGrpSpPr/>
          <p:nvPr/>
        </p:nvGrpSpPr>
        <p:grpSpPr>
          <a:xfrm rot="16200000">
            <a:off x="-462835" y="4874691"/>
            <a:ext cx="2401760" cy="1634614"/>
            <a:chOff x="1847850" y="-1981200"/>
            <a:chExt cx="1550670" cy="1055370"/>
          </a:xfrm>
          <a:gradFill>
            <a:gsLst>
              <a:gs pos="0">
                <a:srgbClr val="4668C7">
                  <a:alpha val="0"/>
                </a:srgbClr>
              </a:gs>
              <a:gs pos="100000">
                <a:srgbClr val="4668C7"/>
              </a:gs>
            </a:gsLst>
            <a:lin ang="10800000" scaled="1"/>
          </a:gradFill>
          <a:effectLst/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xmlns="" id="{02E87728-4254-06B3-3E2A-A7F594F4A2DA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xmlns="" id="{B5D36BC4-E21A-6C04-4C1A-8FA1DA21F50C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xmlns="" id="{2FB2185D-295A-8980-DCA2-89138350B675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1201E434-BDB1-F655-B054-0E2438B9E041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xmlns="" id="{CA3ED705-EAA1-BCDF-D820-0D8C3CED4342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xmlns="" id="{EE5200E7-9B5D-DB68-6B8F-A96A1357199A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xmlns="" id="{239AE2D0-48A1-E53E-ED2C-3E451CE54225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xmlns="" id="{33E77CC4-1D33-371B-4732-74D33E28EC43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xmlns="" id="{795EF80B-5A97-05A9-B9A2-6ABD125CFC23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xmlns="" id="{EEB5339A-97F4-49F3-4CF2-DF6F3E90AA0C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xmlns="" id="{AC3EA91A-DAB1-B791-15ED-23847B7BF257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xmlns="" id="{D4285330-6596-EC6F-0A69-993D45C61736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xmlns="" id="{66BE7C86-5A2D-127E-6B70-980A7A9CDFAC}"/>
                </a:ext>
              </a:extLst>
            </p:cNvPr>
            <p:cNvGrpSpPr/>
            <p:nvPr/>
          </p:nvGrpSpPr>
          <p:grpSpPr>
            <a:xfrm>
              <a:off x="1847850" y="-182118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xmlns="" id="{750855E7-B9C9-820E-51B4-1866DB5F6902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xmlns="" id="{78CF61AB-9487-F25E-E2D4-C0879864E14E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xmlns="" id="{DCB2952F-D44E-5CFC-27A1-FC119CFA4169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xmlns="" id="{0DB768DF-5EA3-8E88-502B-D085B7AEE57D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xmlns="" id="{C5F59EA4-F85D-149B-542D-EE6C7BADE945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xmlns="" id="{6FEB8801-2519-AA4F-44DA-71245C45F782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xmlns="" id="{33C56BDF-6516-075F-0A32-8E28FB276C11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xmlns="" id="{3CF43AE6-AFA3-6414-AF8F-CC7D442B962B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xmlns="" id="{BDC33BE2-9471-9861-802E-89521FC68036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xmlns="" id="{EE263DCA-48F3-B25D-8A04-3E6892154C9C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B02F059D-614C-98B7-F829-0DDDD9244E9F}"/>
                </a:ext>
              </a:extLst>
            </p:cNvPr>
            <p:cNvGrpSpPr/>
            <p:nvPr/>
          </p:nvGrpSpPr>
          <p:grpSpPr>
            <a:xfrm>
              <a:off x="1847850" y="-1661160"/>
              <a:ext cx="1259586" cy="95250"/>
              <a:chOff x="1847850" y="-1981200"/>
              <a:chExt cx="1259586" cy="95250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xmlns="" id="{5C33AA1C-CFC5-FEC5-DC27-A48B920C5AC4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xmlns="" id="{94831585-234D-61D7-7BF2-EC805DF5A6E2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xmlns="" id="{D149FE11-F7AC-A8D7-AC35-4F5CCA142BFA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xmlns="" id="{8F4A1789-B31C-62E6-7868-A045E678645F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xmlns="" id="{30E72178-DCFD-D3DC-6D6A-AE5D44710441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4F1016C7-6520-E1BE-89DF-2476DD3CB758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xmlns="" id="{FFF4D5F5-2A82-B7D3-449F-F356523A5F91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xmlns="" id="{EA8DCD2E-58BC-5CCB-A4CD-8998B1AF3E1A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xmlns="" id="{66121DFA-7536-E789-1427-99CD9B224A87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xmlns="" id="{A2E30AF8-4F61-58CF-4D86-49FB58E0E478}"/>
                </a:ext>
              </a:extLst>
            </p:cNvPr>
            <p:cNvGrpSpPr/>
            <p:nvPr/>
          </p:nvGrpSpPr>
          <p:grpSpPr>
            <a:xfrm>
              <a:off x="1847850" y="-150114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xmlns="" id="{15D398FA-7302-5F54-D67E-B0BF6B4A3E58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xmlns="" id="{66C7F6FB-95F6-E490-800A-4D3F19969E1F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xmlns="" id="{B2BE2637-1113-FFF4-B80E-1F875B642F48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xmlns="" id="{7DE124D6-9049-B995-8EFD-2720655F8BD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xmlns="" id="{D3F2E997-3B37-CC4F-55C6-CC0AF1523FA9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xmlns="" id="{7AAD7F61-9A9F-6027-0DB7-AB4FC05DB131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xmlns="" id="{823F5027-D453-F87C-7C0A-347C43067017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xmlns="" id="{7199F968-EFF2-2418-D053-BDFE3DE70DEC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xmlns="" id="{5B5B85B5-AE2E-92BA-565B-9C796C385384}"/>
                </a:ext>
              </a:extLst>
            </p:cNvPr>
            <p:cNvGrpSpPr/>
            <p:nvPr/>
          </p:nvGrpSpPr>
          <p:grpSpPr>
            <a:xfrm>
              <a:off x="1847850" y="-134112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xmlns="" id="{7364C86F-6EDA-8712-6201-99C7B81F8B1C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xmlns="" id="{C8823338-DEDA-AFA2-ECE8-5B297D5E97A0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xmlns="" id="{69C6502D-432A-BE3F-79A1-2CC936AC4431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xmlns="" id="{BE4E8688-73E7-6703-67C4-2326C5E9EAC0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xmlns="" id="{2D05C687-743B-8E0A-86B1-04A8D63D2E67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xmlns="" id="{D0E12E41-E855-1971-8485-604DE463AD05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xmlns="" id="{418C99FC-A187-92B8-8B60-35264772BAB0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62C484AC-8731-156C-C50C-5C2D76DEF120}"/>
                </a:ext>
              </a:extLst>
            </p:cNvPr>
            <p:cNvGrpSpPr/>
            <p:nvPr/>
          </p:nvGrpSpPr>
          <p:grpSpPr>
            <a:xfrm>
              <a:off x="1847850" y="-1181100"/>
              <a:ext cx="822960" cy="95250"/>
              <a:chOff x="1847850" y="-1981200"/>
              <a:chExt cx="822960" cy="95250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xmlns="" id="{BBF11C9E-09CF-33DA-2929-CE72C08CD4BB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xmlns="" id="{90BE6092-1C33-4F89-642D-10EFE894CC9B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xmlns="" id="{C6825016-FC72-2E86-D996-50CA1D9C3895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xmlns="" id="{F9148D78-0DA7-3DFD-8CDB-9DFB3F4E7B76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xmlns="" id="{B4CC70AF-07B3-790C-5D63-0FC648F9E79B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xmlns="" id="{02C15492-4DA4-F5E5-1727-A3AE51FC6782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xmlns="" id="{9D32443C-1BDE-AB9E-3F02-EF50D7159AEE}"/>
                </a:ext>
              </a:extLst>
            </p:cNvPr>
            <p:cNvGrpSpPr/>
            <p:nvPr/>
          </p:nvGrpSpPr>
          <p:grpSpPr>
            <a:xfrm>
              <a:off x="1847850" y="-1021080"/>
              <a:ext cx="677418" cy="95250"/>
              <a:chOff x="1847850" y="-1981200"/>
              <a:chExt cx="677418" cy="95250"/>
            </a:xfrm>
            <a:grpFill/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xmlns="" id="{A256E007-57B6-BE0C-4851-F8BF6CABCD36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xmlns="" id="{73F17A80-1FDF-BE63-25ED-5AA35C700F3F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xmlns="" id="{8CF9AB1D-1DD8-A71D-E339-65DC580E9CC1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xmlns="" id="{92354B50-37F2-5893-50E8-E886321BAC20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xmlns="" id="{DE5E9FA4-605D-CA47-016D-9B24DBC07EA1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xmlns="" id="{794A64EE-A19A-31E1-810A-CD773B40620B}"/>
              </a:ext>
            </a:extLst>
          </p:cNvPr>
          <p:cNvGrpSpPr/>
          <p:nvPr/>
        </p:nvGrpSpPr>
        <p:grpSpPr>
          <a:xfrm rot="5400000" flipV="1">
            <a:off x="10100049" y="418451"/>
            <a:ext cx="2401760" cy="1634614"/>
            <a:chOff x="1847850" y="-1981200"/>
            <a:chExt cx="1550670" cy="1055370"/>
          </a:xfrm>
          <a:gradFill>
            <a:gsLst>
              <a:gs pos="0">
                <a:srgbClr val="C65BC4">
                  <a:alpha val="0"/>
                </a:srgbClr>
              </a:gs>
              <a:gs pos="100000">
                <a:srgbClr val="C65BC4">
                  <a:alpha val="80000"/>
                </a:srgbClr>
              </a:gs>
            </a:gsLst>
            <a:lin ang="10800000" scaled="1"/>
          </a:gradFill>
          <a:effectLst/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xmlns="" id="{4C9EBFBA-0A1D-806B-5DD2-AFD4A6348C9C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xmlns="" id="{299899D6-BAD8-137B-59D6-FFEA06AF296E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xmlns="" id="{13176B5D-A7F0-FBAA-04AB-1CCE3BDEC570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xmlns="" id="{596A8678-AFC2-239C-E34F-132E738EE516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xmlns="" id="{CFD44F80-5F65-7B26-822A-1B4AC53E49C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xmlns="" id="{6BE71C65-8F7C-7437-748A-E27411A0A448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xmlns="" id="{0B9B1DDF-DD1F-433D-0223-3EC5A863CFCF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xmlns="" id="{ACF8238E-E0E0-A1F3-87A5-30EC430EC021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xmlns="" id="{876ACF99-E3B0-C01D-E260-B69737EDE679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xmlns="" id="{41024187-45F2-194C-5E05-B88D0E1FFAC5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xmlns="" id="{2FEEDCB7-373A-24D4-49A5-DFE8A8ABE5F8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xmlns="" id="{99BF53A5-4617-2AC2-6B91-39B7C3E41BB7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xmlns="" id="{E13B428D-0191-51BE-022A-19121A9D1EA9}"/>
                </a:ext>
              </a:extLst>
            </p:cNvPr>
            <p:cNvGrpSpPr/>
            <p:nvPr/>
          </p:nvGrpSpPr>
          <p:grpSpPr>
            <a:xfrm>
              <a:off x="1847850" y="-182118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xmlns="" id="{9094FD84-A7D2-F7DF-F82A-624A07C29E8C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8" name="Oval 287">
                <a:extLst>
                  <a:ext uri="{FF2B5EF4-FFF2-40B4-BE49-F238E27FC236}">
                    <a16:creationId xmlns:a16="http://schemas.microsoft.com/office/drawing/2014/main" xmlns="" id="{C8109FB0-1696-9245-577F-4C6A409E1608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xmlns="" id="{E074BA28-DDBD-866E-40A4-DAD1463E3482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xmlns="" id="{D6A34AAB-1D25-15B6-20FE-0B1D26CAAD21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xmlns="" id="{8095A61F-13B1-4EFB-5D7A-6D7727380DB7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xmlns="" id="{E6D79AF6-86BF-94AE-0B95-27AAEE2191DA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xmlns="" id="{09155210-F217-FC66-BC6C-4D8BAA440A8A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xmlns="" id="{419C80A6-273C-7C9E-4D0E-3322CA98BAE9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xmlns="" id="{35EB2ECD-7D5A-0CCF-CDD7-95801F268B9A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xmlns="" id="{66B65DA2-1882-0C4A-3825-7F365226384B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xmlns="" id="{31E6939E-F9E5-B058-C497-4D6FABB0AD31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xmlns="" id="{A04068F9-8158-F65F-1433-965559C07FDB}"/>
                </a:ext>
              </a:extLst>
            </p:cNvPr>
            <p:cNvGrpSpPr/>
            <p:nvPr/>
          </p:nvGrpSpPr>
          <p:grpSpPr>
            <a:xfrm>
              <a:off x="1847850" y="-166116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xmlns="" id="{B93FF1EC-841C-0590-F7C5-2CEA99385610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xmlns="" id="{140F6A4F-09DF-271D-F574-A2A53DEC9566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xmlns="" id="{8AF84DE8-BDEA-CEFC-8472-D34F0B16EA82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xmlns="" id="{C8F59880-297E-0242-0EC9-75CAEEBB344E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xmlns="" id="{F3501E0B-3927-0259-7FC8-7905EBE36EA3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xmlns="" id="{41191D7A-4D58-8377-F030-001A0F1CBF90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xmlns="" id="{224BC4F7-7612-F285-499B-DE55A9970C13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xmlns="" id="{2F3E81F2-3D83-B878-C2DB-8DEB952020C2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6" name="Oval 285">
                <a:extLst>
                  <a:ext uri="{FF2B5EF4-FFF2-40B4-BE49-F238E27FC236}">
                    <a16:creationId xmlns:a16="http://schemas.microsoft.com/office/drawing/2014/main" xmlns="" id="{979A3BBE-DA91-EEE1-7645-CD4DE0B54600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xmlns="" id="{D05FB3E8-63A0-4480-9882-10E5D1230D70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xmlns="" id="{9743EE3E-4092-E2B4-28C9-25A9932FE651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xmlns="" id="{75063B60-A4D9-0971-9683-A5337C12EF6B}"/>
                </a:ext>
              </a:extLst>
            </p:cNvPr>
            <p:cNvGrpSpPr/>
            <p:nvPr/>
          </p:nvGrpSpPr>
          <p:grpSpPr>
            <a:xfrm>
              <a:off x="1847850" y="-150114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xmlns="" id="{8EA25B08-AAB9-5905-6D23-07D3E073CDB8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xmlns="" id="{80AF034C-3C50-47BA-5B43-6E9697FE3B85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xmlns="" id="{6AC93B82-1C66-D62A-6DAE-E47F7854534D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xmlns="" id="{3F73B33D-DE6E-804B-1794-6483F03E6DE1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xmlns="" id="{7CFB2908-B49B-A9EF-556B-97817980DD16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xmlns="" id="{6A683C03-3337-7732-9563-F8B8B85326D3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xmlns="" id="{26035DA3-CBBF-9F2D-1704-BC125B22D3CB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xmlns="" id="{A492A54F-61FD-B1B4-37DA-F8EAD53C347F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xmlns="" id="{E7F0CFE3-9C37-DCCC-C592-763AED5977A5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xmlns="" id="{41F901FC-C775-4B2A-38ED-7E6144D5BEE5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xmlns="" id="{A6E615A1-241E-6326-A24D-35E4AEEEC5AF}"/>
                </a:ext>
              </a:extLst>
            </p:cNvPr>
            <p:cNvGrpSpPr/>
            <p:nvPr/>
          </p:nvGrpSpPr>
          <p:grpSpPr>
            <a:xfrm>
              <a:off x="1847850" y="-1341120"/>
              <a:ext cx="1259587" cy="95250"/>
              <a:chOff x="1847850" y="-1981200"/>
              <a:chExt cx="1259587" cy="95250"/>
            </a:xfrm>
            <a:grpFill/>
          </p:grpSpPr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xmlns="" id="{871ED7D5-90BE-34D2-6863-20A4F137F4E8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xmlns="" id="{0E7F7FB0-9501-9C9C-563D-C780814F30AA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xmlns="" id="{B1D8C1F2-A44E-0122-BF0B-C61A3C93F4E6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xmlns="" id="{FDE9671C-0197-3B51-832D-FA73ECF16FEA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xmlns="" id="{8F97DB0C-148D-AFAD-89A2-0D50807E9A76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xmlns="" id="{D8707DFD-6256-DF0E-6F88-54010646D901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xmlns="" id="{A432AEE2-E424-1013-2B41-E2D1062FD1C4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xmlns="" id="{D61D0A47-6AF4-8F13-A0FE-383AF8FC16ED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xmlns="" id="{84CA7746-8145-7553-A035-768C7AF195A7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xmlns="" id="{6F6A1954-C943-B989-D130-207B23B77799}"/>
                </a:ext>
              </a:extLst>
            </p:cNvPr>
            <p:cNvGrpSpPr/>
            <p:nvPr/>
          </p:nvGrpSpPr>
          <p:grpSpPr>
            <a:xfrm>
              <a:off x="1847850" y="-118110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xmlns="" id="{56F6495D-886A-3806-7F40-24A51D259F1B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xmlns="" id="{DDC479DC-AED6-AEE6-7ABC-83DBBCB666F1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xmlns="" id="{79511A39-2D85-A41F-DF14-5F2B08F86B27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xmlns="" id="{1435EB2F-309A-8D9E-4EC4-23632397D38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xmlns="" id="{DA30B76B-88C9-9401-15D8-B43CFA1674C0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xmlns="" id="{69B8F8A5-6D6C-5526-B09C-90D32F20B19E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xmlns="" id="{60CC56AB-0D48-87F9-F873-C63C89C93124}"/>
                  </a:ext>
                </a:extLst>
              </p:cNvPr>
              <p:cNvSpPr/>
              <p:nvPr/>
            </p:nvSpPr>
            <p:spPr>
              <a:xfrm>
                <a:off x="2721101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xmlns="" id="{1B9073B8-FDFB-9DB3-5E0A-5DF17EA46D70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xmlns="" id="{BC5F45F2-37F5-2790-F541-520F1ABA2C42}"/>
                </a:ext>
              </a:extLst>
            </p:cNvPr>
            <p:cNvGrpSpPr/>
            <p:nvPr/>
          </p:nvGrpSpPr>
          <p:grpSpPr>
            <a:xfrm>
              <a:off x="1847850" y="-102108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xmlns="" id="{83FD6712-FDE2-1F80-8023-59CC59851E5B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78F236F0-3127-DC97-8F69-8FE564962E21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xmlns="" id="{EE15326F-245B-02D7-C21B-CA64E1E79738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xmlns="" id="{555A83B7-7478-6FCF-0932-8EAE25AADE9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xmlns="" id="{1AAF631F-1112-C071-0897-BBDF44F68C03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xmlns="" id="{66FBFED7-3CFF-25DB-6C52-1D04DE65AE66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xmlns="" id="{A17ACA13-24F7-3214-D1A2-311EAFB5DF59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xmlns="" id="{AFB99412-79FF-0BC8-5525-0B0EB384D834}"/>
              </a:ext>
            </a:extLst>
          </p:cNvPr>
          <p:cNvSpPr/>
          <p:nvPr/>
        </p:nvSpPr>
        <p:spPr>
          <a:xfrm>
            <a:off x="5190157" y="4716541"/>
            <a:ext cx="1821616" cy="1821616"/>
          </a:xfrm>
          <a:custGeom>
            <a:avLst/>
            <a:gdLst>
              <a:gd name="connsiteX0" fmla="*/ 1915886 w 3831772"/>
              <a:gd name="connsiteY0" fmla="*/ 377371 h 3831772"/>
              <a:gd name="connsiteX1" fmla="*/ 377371 w 3831772"/>
              <a:gd name="connsiteY1" fmla="*/ 1915886 h 3831772"/>
              <a:gd name="connsiteX2" fmla="*/ 1915886 w 3831772"/>
              <a:gd name="connsiteY2" fmla="*/ 3454401 h 3831772"/>
              <a:gd name="connsiteX3" fmla="*/ 3454401 w 3831772"/>
              <a:gd name="connsiteY3" fmla="*/ 1915886 h 3831772"/>
              <a:gd name="connsiteX4" fmla="*/ 1915886 w 3831772"/>
              <a:gd name="connsiteY4" fmla="*/ 377371 h 3831772"/>
              <a:gd name="connsiteX5" fmla="*/ 1915886 w 3831772"/>
              <a:gd name="connsiteY5" fmla="*/ 0 h 3831772"/>
              <a:gd name="connsiteX6" fmla="*/ 3831772 w 3831772"/>
              <a:gd name="connsiteY6" fmla="*/ 1915886 h 3831772"/>
              <a:gd name="connsiteX7" fmla="*/ 1915886 w 3831772"/>
              <a:gd name="connsiteY7" fmla="*/ 3831772 h 3831772"/>
              <a:gd name="connsiteX8" fmla="*/ 0 w 3831772"/>
              <a:gd name="connsiteY8" fmla="*/ 1915886 h 3831772"/>
              <a:gd name="connsiteX9" fmla="*/ 1915886 w 3831772"/>
              <a:gd name="connsiteY9" fmla="*/ 0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31772" h="3831772">
                <a:moveTo>
                  <a:pt x="1915886" y="377371"/>
                </a:moveTo>
                <a:cubicBezTo>
                  <a:pt x="1066188" y="377371"/>
                  <a:pt x="377371" y="1066188"/>
                  <a:pt x="377371" y="1915886"/>
                </a:cubicBezTo>
                <a:cubicBezTo>
                  <a:pt x="377371" y="2765584"/>
                  <a:pt x="1066188" y="3454401"/>
                  <a:pt x="1915886" y="3454401"/>
                </a:cubicBezTo>
                <a:cubicBezTo>
                  <a:pt x="2765584" y="3454401"/>
                  <a:pt x="3454401" y="2765584"/>
                  <a:pt x="3454401" y="1915886"/>
                </a:cubicBezTo>
                <a:cubicBezTo>
                  <a:pt x="3454401" y="1066188"/>
                  <a:pt x="2765584" y="377371"/>
                  <a:pt x="1915886" y="377371"/>
                </a:cubicBezTo>
                <a:close/>
                <a:moveTo>
                  <a:pt x="1915886" y="0"/>
                </a:moveTo>
                <a:cubicBezTo>
                  <a:pt x="2974001" y="0"/>
                  <a:pt x="3831772" y="857771"/>
                  <a:pt x="3831772" y="1915886"/>
                </a:cubicBezTo>
                <a:cubicBezTo>
                  <a:pt x="3831772" y="2974001"/>
                  <a:pt x="2974001" y="3831772"/>
                  <a:pt x="1915886" y="3831772"/>
                </a:cubicBezTo>
                <a:cubicBezTo>
                  <a:pt x="857771" y="3831772"/>
                  <a:pt x="0" y="2974001"/>
                  <a:pt x="0" y="1915886"/>
                </a:cubicBezTo>
                <a:cubicBezTo>
                  <a:pt x="0" y="857771"/>
                  <a:pt x="857771" y="0"/>
                  <a:pt x="1915886" y="0"/>
                </a:cubicBezTo>
                <a:close/>
              </a:path>
            </a:pathLst>
          </a:custGeom>
          <a:noFill/>
          <a:ln>
            <a:solidFill>
              <a:srgbClr val="C65BC4"/>
            </a:solidFill>
          </a:ln>
          <a:effectLst>
            <a:glow rad="1016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xmlns="" id="{BE449274-4F55-9CB7-3AE9-7D89652789A3}"/>
              </a:ext>
            </a:extLst>
          </p:cNvPr>
          <p:cNvCxnSpPr>
            <a:cxnSpLocks/>
          </p:cNvCxnSpPr>
          <p:nvPr/>
        </p:nvCxnSpPr>
        <p:spPr>
          <a:xfrm>
            <a:off x="6877050" y="6124077"/>
            <a:ext cx="3967163" cy="0"/>
          </a:xfrm>
          <a:prstGeom prst="line">
            <a:avLst/>
          </a:prstGeom>
          <a:ln w="12700">
            <a:solidFill>
              <a:srgbClr val="C65BC4">
                <a:alpha val="8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val 316">
            <a:extLst>
              <a:ext uri="{FF2B5EF4-FFF2-40B4-BE49-F238E27FC236}">
                <a16:creationId xmlns:a16="http://schemas.microsoft.com/office/drawing/2014/main" xmlns="" id="{201CD41B-DC5E-17D5-08A6-2620973BB5AB}"/>
              </a:ext>
            </a:extLst>
          </p:cNvPr>
          <p:cNvSpPr/>
          <p:nvPr/>
        </p:nvSpPr>
        <p:spPr>
          <a:xfrm>
            <a:off x="10842293" y="5765761"/>
            <a:ext cx="716632" cy="716632"/>
          </a:xfrm>
          <a:prstGeom prst="ellipse">
            <a:avLst/>
          </a:prstGeom>
          <a:gradFill>
            <a:gsLst>
              <a:gs pos="0">
                <a:srgbClr val="C65BC4">
                  <a:alpha val="75000"/>
                </a:srgbClr>
              </a:gs>
              <a:gs pos="100000">
                <a:srgbClr val="C65BC4">
                  <a:alpha val="2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1" name="Oval 320">
            <a:extLst>
              <a:ext uri="{FF2B5EF4-FFF2-40B4-BE49-F238E27FC236}">
                <a16:creationId xmlns:a16="http://schemas.microsoft.com/office/drawing/2014/main" xmlns="" id="{64B90FCF-F5F0-B191-481A-CAEC3ABEA728}"/>
              </a:ext>
            </a:extLst>
          </p:cNvPr>
          <p:cNvSpPr/>
          <p:nvPr/>
        </p:nvSpPr>
        <p:spPr>
          <a:xfrm>
            <a:off x="398236" y="1743137"/>
            <a:ext cx="716632" cy="716632"/>
          </a:xfrm>
          <a:prstGeom prst="ellipse">
            <a:avLst/>
          </a:prstGeom>
          <a:gradFill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2" name="Arc 321">
            <a:extLst>
              <a:ext uri="{FF2B5EF4-FFF2-40B4-BE49-F238E27FC236}">
                <a16:creationId xmlns:a16="http://schemas.microsoft.com/office/drawing/2014/main" xmlns="" id="{B3D8D958-23F0-8C99-60F0-FB864DF0E4F5}"/>
              </a:ext>
            </a:extLst>
          </p:cNvPr>
          <p:cNvSpPr/>
          <p:nvPr/>
        </p:nvSpPr>
        <p:spPr>
          <a:xfrm>
            <a:off x="487972" y="666842"/>
            <a:ext cx="1981575" cy="1981575"/>
          </a:xfrm>
          <a:prstGeom prst="arc">
            <a:avLst>
              <a:gd name="adj1" fmla="val 19932407"/>
              <a:gd name="adj2" fmla="val 7740573"/>
            </a:avLst>
          </a:prstGeom>
          <a:ln>
            <a:solidFill>
              <a:srgbClr val="4668C7">
                <a:alpha val="85000"/>
              </a:srgbClr>
            </a:solidFill>
          </a:ln>
          <a:effectLst>
            <a:glow rad="63500">
              <a:srgbClr val="4668C7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471186" y="1233399"/>
            <a:ext cx="454058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Motivation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93237" y="2289110"/>
            <a:ext cx="938608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Robots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are expected to be intelligent and one of the way to test this </a:t>
            </a:r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endParaRPr lang="en-US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intelligence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is to </a:t>
            </a: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cheak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whether the can solve a maze or not, Maze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solving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is an important field of robotics and is based on one of the most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important</a:t>
            </a:r>
          </a:p>
          <a:p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areas of robotics which is decision making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algorithm.</a:t>
            </a:r>
            <a:endParaRPr lang="ar-EG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307504" y="1063562"/>
            <a:ext cx="6222137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307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Picture 903" descr="Black 3D wave patterns">
            <a:extLst>
              <a:ext uri="{FF2B5EF4-FFF2-40B4-BE49-F238E27FC236}">
                <a16:creationId xmlns:a16="http://schemas.microsoft.com/office/drawing/2014/main" xmlns="" id="{05D2DF2D-747A-70AE-99E5-CD9D0FFC10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1" t="2063" r="4171" b="2063"/>
          <a:stretch>
            <a:fillRect/>
          </a:stretch>
        </p:blipFill>
        <p:spPr>
          <a:xfrm>
            <a:off x="0" y="-14266"/>
            <a:ext cx="12192000" cy="6886532"/>
          </a:xfrm>
          <a:custGeom>
            <a:avLst/>
            <a:gdLst>
              <a:gd name="connsiteX0" fmla="*/ 0 w 12192000"/>
              <a:gd name="connsiteY0" fmla="*/ 0 h 6886532"/>
              <a:gd name="connsiteX1" fmla="*/ 12192000 w 12192000"/>
              <a:gd name="connsiteY1" fmla="*/ 0 h 6886532"/>
              <a:gd name="connsiteX2" fmla="*/ 12192000 w 12192000"/>
              <a:gd name="connsiteY2" fmla="*/ 6886532 h 6886532"/>
              <a:gd name="connsiteX3" fmla="*/ 0 w 12192000"/>
              <a:gd name="connsiteY3" fmla="*/ 6886532 h 688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86532">
                <a:moveTo>
                  <a:pt x="0" y="0"/>
                </a:moveTo>
                <a:lnTo>
                  <a:pt x="12192000" y="0"/>
                </a:lnTo>
                <a:lnTo>
                  <a:pt x="12192000" y="6886532"/>
                </a:lnTo>
                <a:lnTo>
                  <a:pt x="0" y="6886532"/>
                </a:lnTo>
                <a:close/>
              </a:path>
            </a:pathLst>
          </a:custGeom>
        </p:spPr>
      </p:pic>
      <p:sp>
        <p:nvSpPr>
          <p:cNvPr id="310" name="Freeform: Shape 309">
            <a:extLst>
              <a:ext uri="{FF2B5EF4-FFF2-40B4-BE49-F238E27FC236}">
                <a16:creationId xmlns:a16="http://schemas.microsoft.com/office/drawing/2014/main" xmlns="" id="{AFB99412-79FF-0BC8-5525-0B0EB384D834}"/>
              </a:ext>
            </a:extLst>
          </p:cNvPr>
          <p:cNvSpPr/>
          <p:nvPr/>
        </p:nvSpPr>
        <p:spPr>
          <a:xfrm>
            <a:off x="10310974" y="362815"/>
            <a:ext cx="573521" cy="573521"/>
          </a:xfrm>
          <a:custGeom>
            <a:avLst/>
            <a:gdLst>
              <a:gd name="connsiteX0" fmla="*/ 1915886 w 3831772"/>
              <a:gd name="connsiteY0" fmla="*/ 377371 h 3831772"/>
              <a:gd name="connsiteX1" fmla="*/ 377371 w 3831772"/>
              <a:gd name="connsiteY1" fmla="*/ 1915886 h 3831772"/>
              <a:gd name="connsiteX2" fmla="*/ 1915886 w 3831772"/>
              <a:gd name="connsiteY2" fmla="*/ 3454401 h 3831772"/>
              <a:gd name="connsiteX3" fmla="*/ 3454401 w 3831772"/>
              <a:gd name="connsiteY3" fmla="*/ 1915886 h 3831772"/>
              <a:gd name="connsiteX4" fmla="*/ 1915886 w 3831772"/>
              <a:gd name="connsiteY4" fmla="*/ 377371 h 3831772"/>
              <a:gd name="connsiteX5" fmla="*/ 1915886 w 3831772"/>
              <a:gd name="connsiteY5" fmla="*/ 0 h 3831772"/>
              <a:gd name="connsiteX6" fmla="*/ 3831772 w 3831772"/>
              <a:gd name="connsiteY6" fmla="*/ 1915886 h 3831772"/>
              <a:gd name="connsiteX7" fmla="*/ 1915886 w 3831772"/>
              <a:gd name="connsiteY7" fmla="*/ 3831772 h 3831772"/>
              <a:gd name="connsiteX8" fmla="*/ 0 w 3831772"/>
              <a:gd name="connsiteY8" fmla="*/ 1915886 h 3831772"/>
              <a:gd name="connsiteX9" fmla="*/ 1915886 w 3831772"/>
              <a:gd name="connsiteY9" fmla="*/ 0 h 38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31772" h="3831772">
                <a:moveTo>
                  <a:pt x="1915886" y="377371"/>
                </a:moveTo>
                <a:cubicBezTo>
                  <a:pt x="1066188" y="377371"/>
                  <a:pt x="377371" y="1066188"/>
                  <a:pt x="377371" y="1915886"/>
                </a:cubicBezTo>
                <a:cubicBezTo>
                  <a:pt x="377371" y="2765584"/>
                  <a:pt x="1066188" y="3454401"/>
                  <a:pt x="1915886" y="3454401"/>
                </a:cubicBezTo>
                <a:cubicBezTo>
                  <a:pt x="2765584" y="3454401"/>
                  <a:pt x="3454401" y="2765584"/>
                  <a:pt x="3454401" y="1915886"/>
                </a:cubicBezTo>
                <a:cubicBezTo>
                  <a:pt x="3454401" y="1066188"/>
                  <a:pt x="2765584" y="377371"/>
                  <a:pt x="1915886" y="377371"/>
                </a:cubicBezTo>
                <a:close/>
                <a:moveTo>
                  <a:pt x="1915886" y="0"/>
                </a:moveTo>
                <a:cubicBezTo>
                  <a:pt x="2974001" y="0"/>
                  <a:pt x="3831772" y="857771"/>
                  <a:pt x="3831772" y="1915886"/>
                </a:cubicBezTo>
                <a:cubicBezTo>
                  <a:pt x="3831772" y="2974001"/>
                  <a:pt x="2974001" y="3831772"/>
                  <a:pt x="1915886" y="3831772"/>
                </a:cubicBezTo>
                <a:cubicBezTo>
                  <a:pt x="857771" y="3831772"/>
                  <a:pt x="0" y="2974001"/>
                  <a:pt x="0" y="1915886"/>
                </a:cubicBezTo>
                <a:cubicBezTo>
                  <a:pt x="0" y="857771"/>
                  <a:pt x="857771" y="0"/>
                  <a:pt x="1915886" y="0"/>
                </a:cubicBezTo>
                <a:close/>
              </a:path>
            </a:pathLst>
          </a:custGeom>
          <a:noFill/>
          <a:ln>
            <a:solidFill>
              <a:srgbClr val="C65BC4"/>
            </a:solidFill>
          </a:ln>
          <a:effectLst>
            <a:glow rad="1016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grpSp>
        <p:nvGrpSpPr>
          <p:cNvPr id="902" name="Group 901">
            <a:extLst>
              <a:ext uri="{FF2B5EF4-FFF2-40B4-BE49-F238E27FC236}">
                <a16:creationId xmlns:a16="http://schemas.microsoft.com/office/drawing/2014/main" xmlns="" id="{F38AD296-0C1B-B570-66E9-780D62965B5F}"/>
              </a:ext>
            </a:extLst>
          </p:cNvPr>
          <p:cNvGrpSpPr/>
          <p:nvPr/>
        </p:nvGrpSpPr>
        <p:grpSpPr>
          <a:xfrm>
            <a:off x="0" y="-14266"/>
            <a:ext cx="12192000" cy="6886532"/>
            <a:chOff x="12174192" y="6664933"/>
            <a:chExt cx="12192000" cy="68865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605D955-5B86-B90B-2725-F4B039535C7E}"/>
                </a:ext>
              </a:extLst>
            </p:cNvPr>
            <p:cNvSpPr/>
            <p:nvPr/>
          </p:nvSpPr>
          <p:spPr>
            <a:xfrm>
              <a:off x="12174192" y="6664933"/>
              <a:ext cx="12192000" cy="6886532"/>
            </a:xfrm>
            <a:prstGeom prst="rect">
              <a:avLst/>
            </a:prstGeom>
            <a:gradFill>
              <a:gsLst>
                <a:gs pos="0">
                  <a:srgbClr val="020A20">
                    <a:alpha val="75000"/>
                  </a:srgbClr>
                </a:gs>
                <a:gs pos="54000">
                  <a:srgbClr val="012955">
                    <a:alpha val="95000"/>
                  </a:srgbClr>
                </a:gs>
                <a:gs pos="100000">
                  <a:srgbClr val="020A20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865" name="Rectangle 864">
              <a:extLst>
                <a:ext uri="{FF2B5EF4-FFF2-40B4-BE49-F238E27FC236}">
                  <a16:creationId xmlns:a16="http://schemas.microsoft.com/office/drawing/2014/main" xmlns="" id="{3220BC38-D1ED-FE6C-BFB7-3B652E39B428}"/>
                </a:ext>
              </a:extLst>
            </p:cNvPr>
            <p:cNvSpPr/>
            <p:nvPr/>
          </p:nvSpPr>
          <p:spPr>
            <a:xfrm>
              <a:off x="12643950" y="7314305"/>
              <a:ext cx="11252484" cy="5587789"/>
            </a:xfrm>
            <a:prstGeom prst="rect">
              <a:avLst/>
            </a:prstGeom>
            <a:solidFill>
              <a:schemeClr val="tx1">
                <a:alpha val="1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8" name="Freeform: Shape 817">
            <a:extLst>
              <a:ext uri="{FF2B5EF4-FFF2-40B4-BE49-F238E27FC236}">
                <a16:creationId xmlns:a16="http://schemas.microsoft.com/office/drawing/2014/main" xmlns="" id="{1E177237-3CDD-8E31-0153-D54112C9FDE5}"/>
              </a:ext>
            </a:extLst>
          </p:cNvPr>
          <p:cNvSpPr/>
          <p:nvPr/>
        </p:nvSpPr>
        <p:spPr>
          <a:xfrm flipH="1" flipV="1">
            <a:off x="6595664" y="5582300"/>
            <a:ext cx="5596335" cy="1082633"/>
          </a:xfrm>
          <a:custGeom>
            <a:avLst/>
            <a:gdLst>
              <a:gd name="connsiteX0" fmla="*/ 4655049 w 5596335"/>
              <a:gd name="connsiteY0" fmla="*/ 2369147 h 2369147"/>
              <a:gd name="connsiteX1" fmla="*/ 0 w 5596335"/>
              <a:gd name="connsiteY1" fmla="*/ 2369147 h 2369147"/>
              <a:gd name="connsiteX2" fmla="*/ 0 w 5596335"/>
              <a:gd name="connsiteY2" fmla="*/ 0 h 2369147"/>
              <a:gd name="connsiteX3" fmla="*/ 5596335 w 5596335"/>
              <a:gd name="connsiteY3" fmla="*/ 0 h 236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6335" h="2369147">
                <a:moveTo>
                  <a:pt x="4655049" y="2369147"/>
                </a:moveTo>
                <a:lnTo>
                  <a:pt x="0" y="2369147"/>
                </a:lnTo>
                <a:lnTo>
                  <a:pt x="0" y="0"/>
                </a:lnTo>
                <a:lnTo>
                  <a:pt x="5596335" y="0"/>
                </a:lnTo>
                <a:close/>
              </a:path>
            </a:pathLst>
          </a:cu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xmlns="" id="{C438B60E-AF6F-40E2-B774-798115A89FCA}"/>
              </a:ext>
            </a:extLst>
          </p:cNvPr>
          <p:cNvSpPr/>
          <p:nvPr/>
        </p:nvSpPr>
        <p:spPr>
          <a:xfrm>
            <a:off x="0" y="-24063"/>
            <a:ext cx="1979856" cy="2176243"/>
          </a:xfrm>
          <a:custGeom>
            <a:avLst/>
            <a:gdLst>
              <a:gd name="connsiteX0" fmla="*/ 0 w 1979856"/>
              <a:gd name="connsiteY0" fmla="*/ 0 h 2176243"/>
              <a:gd name="connsiteX1" fmla="*/ 1708854 w 1979856"/>
              <a:gd name="connsiteY1" fmla="*/ 0 h 2176243"/>
              <a:gd name="connsiteX2" fmla="*/ 1747069 w 1979856"/>
              <a:gd name="connsiteY2" fmla="*/ 51105 h 2176243"/>
              <a:gd name="connsiteX3" fmla="*/ 1979856 w 1979856"/>
              <a:gd name="connsiteY3" fmla="*/ 813197 h 2176243"/>
              <a:gd name="connsiteX4" fmla="*/ 616810 w 1979856"/>
              <a:gd name="connsiteY4" fmla="*/ 2176243 h 2176243"/>
              <a:gd name="connsiteX5" fmla="*/ 86251 w 1979856"/>
              <a:gd name="connsiteY5" fmla="*/ 2069128 h 2176243"/>
              <a:gd name="connsiteX6" fmla="*/ 0 w 1979856"/>
              <a:gd name="connsiteY6" fmla="*/ 2027579 h 217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856" h="2176243">
                <a:moveTo>
                  <a:pt x="0" y="0"/>
                </a:moveTo>
                <a:lnTo>
                  <a:pt x="1708854" y="0"/>
                </a:lnTo>
                <a:lnTo>
                  <a:pt x="1747069" y="51105"/>
                </a:lnTo>
                <a:cubicBezTo>
                  <a:pt x="1894039" y="268648"/>
                  <a:pt x="1979856" y="530901"/>
                  <a:pt x="1979856" y="813197"/>
                </a:cubicBezTo>
                <a:cubicBezTo>
                  <a:pt x="1979856" y="1565987"/>
                  <a:pt x="1369600" y="2176243"/>
                  <a:pt x="616810" y="2176243"/>
                </a:cubicBezTo>
                <a:cubicBezTo>
                  <a:pt x="428613" y="2176243"/>
                  <a:pt x="249323" y="2138102"/>
                  <a:pt x="86251" y="2069128"/>
                </a:cubicBezTo>
                <a:lnTo>
                  <a:pt x="0" y="2027579"/>
                </a:lnTo>
                <a:close/>
              </a:path>
            </a:pathLst>
          </a:custGeom>
          <a:gradFill>
            <a:gsLst>
              <a:gs pos="0">
                <a:srgbClr val="C65BC4">
                  <a:alpha val="0"/>
                </a:srgbClr>
              </a:gs>
              <a:gs pos="100000">
                <a:srgbClr val="C65BC4">
                  <a:alpha val="8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68" name="Oval 867">
            <a:extLst>
              <a:ext uri="{FF2B5EF4-FFF2-40B4-BE49-F238E27FC236}">
                <a16:creationId xmlns:a16="http://schemas.microsoft.com/office/drawing/2014/main" xmlns="" id="{16DEA7C2-108A-2B46-CBDA-9255057FBD70}"/>
              </a:ext>
            </a:extLst>
          </p:cNvPr>
          <p:cNvSpPr/>
          <p:nvPr/>
        </p:nvSpPr>
        <p:spPr>
          <a:xfrm>
            <a:off x="781363" y="6125326"/>
            <a:ext cx="204076" cy="204076"/>
          </a:xfrm>
          <a:prstGeom prst="ellipse">
            <a:avLst/>
          </a:prstGeom>
          <a:gradFill>
            <a:gsLst>
              <a:gs pos="0">
                <a:srgbClr val="C65BC4">
                  <a:alpha val="75000"/>
                </a:srgbClr>
              </a:gs>
              <a:gs pos="100000">
                <a:srgbClr val="C65BC4">
                  <a:alpha val="2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69" name="Oval 868">
            <a:extLst>
              <a:ext uri="{FF2B5EF4-FFF2-40B4-BE49-F238E27FC236}">
                <a16:creationId xmlns:a16="http://schemas.microsoft.com/office/drawing/2014/main" xmlns="" id="{027ED205-528F-AB2E-94B9-1E40BB6C6C28}"/>
              </a:ext>
            </a:extLst>
          </p:cNvPr>
          <p:cNvSpPr/>
          <p:nvPr/>
        </p:nvSpPr>
        <p:spPr>
          <a:xfrm>
            <a:off x="10409442" y="461283"/>
            <a:ext cx="376584" cy="376584"/>
          </a:xfrm>
          <a:prstGeom prst="ellipse">
            <a:avLst/>
          </a:prstGeom>
          <a:gradFill>
            <a:gsLst>
              <a:gs pos="0">
                <a:srgbClr val="C65BC4">
                  <a:alpha val="75000"/>
                </a:srgbClr>
              </a:gs>
              <a:gs pos="100000">
                <a:srgbClr val="C65BC4">
                  <a:alpha val="20000"/>
                </a:srgb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870" name="Straight Connector 869">
            <a:extLst>
              <a:ext uri="{FF2B5EF4-FFF2-40B4-BE49-F238E27FC236}">
                <a16:creationId xmlns:a16="http://schemas.microsoft.com/office/drawing/2014/main" xmlns="" id="{1223FE4C-F204-229A-BAFD-0F5ECFC771FA}"/>
              </a:ext>
            </a:extLst>
          </p:cNvPr>
          <p:cNvCxnSpPr>
            <a:cxnSpLocks/>
          </p:cNvCxnSpPr>
          <p:nvPr/>
        </p:nvCxnSpPr>
        <p:spPr>
          <a:xfrm>
            <a:off x="-53313" y="5582300"/>
            <a:ext cx="3967163" cy="0"/>
          </a:xfrm>
          <a:prstGeom prst="line">
            <a:avLst/>
          </a:prstGeom>
          <a:ln w="12700">
            <a:solidFill>
              <a:srgbClr val="C65BC4">
                <a:alpha val="8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1" name="Straight Connector 870">
            <a:extLst>
              <a:ext uri="{FF2B5EF4-FFF2-40B4-BE49-F238E27FC236}">
                <a16:creationId xmlns:a16="http://schemas.microsoft.com/office/drawing/2014/main" xmlns="" id="{2CCF572A-3278-A505-ABD5-0943567EEDE6}"/>
              </a:ext>
            </a:extLst>
          </p:cNvPr>
          <p:cNvCxnSpPr>
            <a:cxnSpLocks/>
          </p:cNvCxnSpPr>
          <p:nvPr/>
        </p:nvCxnSpPr>
        <p:spPr>
          <a:xfrm>
            <a:off x="-53312" y="5948062"/>
            <a:ext cx="2507754" cy="0"/>
          </a:xfrm>
          <a:prstGeom prst="line">
            <a:avLst/>
          </a:prstGeom>
          <a:ln w="12700">
            <a:solidFill>
              <a:srgbClr val="C65BC4">
                <a:alpha val="85000"/>
              </a:srgb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7" name="Freeform: Shape 896">
            <a:extLst>
              <a:ext uri="{FF2B5EF4-FFF2-40B4-BE49-F238E27FC236}">
                <a16:creationId xmlns:a16="http://schemas.microsoft.com/office/drawing/2014/main" xmlns="" id="{6809B59B-20A8-0F84-5309-E6CF033FB728}"/>
              </a:ext>
            </a:extLst>
          </p:cNvPr>
          <p:cNvSpPr/>
          <p:nvPr/>
        </p:nvSpPr>
        <p:spPr>
          <a:xfrm>
            <a:off x="10668244" y="2871562"/>
            <a:ext cx="1663891" cy="2721240"/>
          </a:xfrm>
          <a:custGeom>
            <a:avLst/>
            <a:gdLst>
              <a:gd name="connsiteX0" fmla="*/ 1617143 w 1663891"/>
              <a:gd name="connsiteY0" fmla="*/ 755479 h 2721240"/>
              <a:gd name="connsiteX1" fmla="*/ 1663891 w 1663891"/>
              <a:gd name="connsiteY1" fmla="*/ 777045 h 2721240"/>
              <a:gd name="connsiteX2" fmla="*/ 1663891 w 1663891"/>
              <a:gd name="connsiteY2" fmla="*/ 777951 h 2721240"/>
              <a:gd name="connsiteX3" fmla="*/ 1634276 w 1663891"/>
              <a:gd name="connsiteY3" fmla="*/ 766715 h 2721240"/>
              <a:gd name="connsiteX4" fmla="*/ 1584677 w 1663891"/>
              <a:gd name="connsiteY4" fmla="*/ 734185 h 2721240"/>
              <a:gd name="connsiteX5" fmla="*/ 1617143 w 1663891"/>
              <a:gd name="connsiteY5" fmla="*/ 755479 h 2721240"/>
              <a:gd name="connsiteX6" fmla="*/ 1602271 w 1663891"/>
              <a:gd name="connsiteY6" fmla="*/ 748617 h 2721240"/>
              <a:gd name="connsiteX7" fmla="*/ 854845 w 1663891"/>
              <a:gd name="connsiteY7" fmla="*/ 364284 h 2721240"/>
              <a:gd name="connsiteX8" fmla="*/ 895231 w 1663891"/>
              <a:gd name="connsiteY8" fmla="*/ 371999 h 2721240"/>
              <a:gd name="connsiteX9" fmla="*/ 930759 w 1663891"/>
              <a:gd name="connsiteY9" fmla="*/ 385239 h 2721240"/>
              <a:gd name="connsiteX10" fmla="*/ 938856 w 1663891"/>
              <a:gd name="connsiteY10" fmla="*/ 389335 h 2721240"/>
              <a:gd name="connsiteX11" fmla="*/ 946762 w 1663891"/>
              <a:gd name="connsiteY11" fmla="*/ 393526 h 2721240"/>
              <a:gd name="connsiteX12" fmla="*/ 962478 w 1663891"/>
              <a:gd name="connsiteY12" fmla="*/ 404003 h 2721240"/>
              <a:gd name="connsiteX13" fmla="*/ 993339 w 1663891"/>
              <a:gd name="connsiteY13" fmla="*/ 429911 h 2721240"/>
              <a:gd name="connsiteX14" fmla="*/ 1024010 w 1663891"/>
              <a:gd name="connsiteY14" fmla="*/ 464011 h 2721240"/>
              <a:gd name="connsiteX15" fmla="*/ 1054584 w 1663891"/>
              <a:gd name="connsiteY15" fmla="*/ 506206 h 2721240"/>
              <a:gd name="connsiteX16" fmla="*/ 1116211 w 1663891"/>
              <a:gd name="connsiteY16" fmla="*/ 610029 h 2721240"/>
              <a:gd name="connsiteX17" fmla="*/ 1184982 w 1663891"/>
              <a:gd name="connsiteY17" fmla="*/ 732139 h 2721240"/>
              <a:gd name="connsiteX18" fmla="*/ 1275946 w 1663891"/>
              <a:gd name="connsiteY18" fmla="*/ 864918 h 2721240"/>
              <a:gd name="connsiteX19" fmla="*/ 1408819 w 1663891"/>
              <a:gd name="connsiteY19" fmla="*/ 991315 h 2721240"/>
              <a:gd name="connsiteX20" fmla="*/ 1577031 w 1663891"/>
              <a:gd name="connsiteY20" fmla="*/ 1075611 h 2721240"/>
              <a:gd name="connsiteX21" fmla="*/ 1660816 w 1663891"/>
              <a:gd name="connsiteY21" fmla="*/ 1097955 h 2721240"/>
              <a:gd name="connsiteX22" fmla="*/ 1663891 w 1663891"/>
              <a:gd name="connsiteY22" fmla="*/ 1098438 h 2721240"/>
              <a:gd name="connsiteX23" fmla="*/ 1663891 w 1663891"/>
              <a:gd name="connsiteY23" fmla="*/ 1124755 h 2721240"/>
              <a:gd name="connsiteX24" fmla="*/ 1554933 w 1663891"/>
              <a:gd name="connsiteY24" fmla="*/ 1097709 h 2721240"/>
              <a:gd name="connsiteX25" fmla="*/ 1419869 w 1663891"/>
              <a:gd name="connsiteY25" fmla="*/ 1033987 h 2721240"/>
              <a:gd name="connsiteX26" fmla="*/ 1387959 w 1663891"/>
              <a:gd name="connsiteY26" fmla="*/ 1012746 h 2721240"/>
              <a:gd name="connsiteX27" fmla="*/ 1357385 w 1663891"/>
              <a:gd name="connsiteY27" fmla="*/ 989505 h 2721240"/>
              <a:gd name="connsiteX28" fmla="*/ 1301854 w 1663891"/>
              <a:gd name="connsiteY28" fmla="*/ 939403 h 2721240"/>
              <a:gd name="connsiteX29" fmla="*/ 1213176 w 1663891"/>
              <a:gd name="connsiteY29" fmla="*/ 833390 h 2721240"/>
              <a:gd name="connsiteX30" fmla="*/ 1092208 w 1663891"/>
              <a:gd name="connsiteY30" fmla="*/ 633937 h 2721240"/>
              <a:gd name="connsiteX31" fmla="*/ 996958 w 1663891"/>
              <a:gd name="connsiteY31" fmla="*/ 485347 h 2721240"/>
              <a:gd name="connsiteX32" fmla="*/ 910472 w 1663891"/>
              <a:gd name="connsiteY32" fmla="*/ 415719 h 2721240"/>
              <a:gd name="connsiteX33" fmla="*/ 796172 w 1663891"/>
              <a:gd name="connsiteY33" fmla="*/ 401241 h 2721240"/>
              <a:gd name="connsiteX34" fmla="*/ 728925 w 1663891"/>
              <a:gd name="connsiteY34" fmla="*/ 413814 h 2721240"/>
              <a:gd name="connsiteX35" fmla="*/ 712161 w 1663891"/>
              <a:gd name="connsiteY35" fmla="*/ 418957 h 2721240"/>
              <a:gd name="connsiteX36" fmla="*/ 695778 w 1663891"/>
              <a:gd name="connsiteY36" fmla="*/ 425530 h 2721240"/>
              <a:gd name="connsiteX37" fmla="*/ 679204 w 1663891"/>
              <a:gd name="connsiteY37" fmla="*/ 431816 h 2721240"/>
              <a:gd name="connsiteX38" fmla="*/ 663202 w 1663891"/>
              <a:gd name="connsiteY38" fmla="*/ 439817 h 2721240"/>
              <a:gd name="connsiteX39" fmla="*/ 455843 w 1663891"/>
              <a:gd name="connsiteY39" fmla="*/ 650986 h 2721240"/>
              <a:gd name="connsiteX40" fmla="*/ 411361 w 1663891"/>
              <a:gd name="connsiteY40" fmla="*/ 792909 h 2721240"/>
              <a:gd name="connsiteX41" fmla="*/ 408028 w 1663891"/>
              <a:gd name="connsiteY41" fmla="*/ 828723 h 2721240"/>
              <a:gd name="connsiteX42" fmla="*/ 408028 w 1663891"/>
              <a:gd name="connsiteY42" fmla="*/ 864156 h 2721240"/>
              <a:gd name="connsiteX43" fmla="*/ 417553 w 1663891"/>
              <a:gd name="connsiteY43" fmla="*/ 940928 h 2721240"/>
              <a:gd name="connsiteX44" fmla="*/ 557570 w 1663891"/>
              <a:gd name="connsiteY44" fmla="*/ 1286018 h 2721240"/>
              <a:gd name="connsiteX45" fmla="*/ 607005 w 1663891"/>
              <a:gd name="connsiteY45" fmla="*/ 1382221 h 2721240"/>
              <a:gd name="connsiteX46" fmla="*/ 619578 w 1663891"/>
              <a:gd name="connsiteY46" fmla="*/ 1407081 h 2721240"/>
              <a:gd name="connsiteX47" fmla="*/ 632342 w 1663891"/>
              <a:gd name="connsiteY47" fmla="*/ 1433179 h 2721240"/>
              <a:gd name="connsiteX48" fmla="*/ 657297 w 1663891"/>
              <a:gd name="connsiteY48" fmla="*/ 1486234 h 2721240"/>
              <a:gd name="connsiteX49" fmla="*/ 741593 w 1663891"/>
              <a:gd name="connsiteY49" fmla="*/ 1714834 h 2721240"/>
              <a:gd name="connsiteX50" fmla="*/ 778645 w 1663891"/>
              <a:gd name="connsiteY50" fmla="*/ 1976962 h 2721240"/>
              <a:gd name="connsiteX51" fmla="*/ 722353 w 1663891"/>
              <a:gd name="connsiteY51" fmla="*/ 2255949 h 2721240"/>
              <a:gd name="connsiteX52" fmla="*/ 707970 w 1663891"/>
              <a:gd name="connsiteY52" fmla="*/ 2287763 h 2721240"/>
              <a:gd name="connsiteX53" fmla="*/ 692730 w 1663891"/>
              <a:gd name="connsiteY53" fmla="*/ 2318528 h 2721240"/>
              <a:gd name="connsiteX54" fmla="*/ 676538 w 1663891"/>
              <a:gd name="connsiteY54" fmla="*/ 2347103 h 2721240"/>
              <a:gd name="connsiteX55" fmla="*/ 668346 w 1663891"/>
              <a:gd name="connsiteY55" fmla="*/ 2361391 h 2721240"/>
              <a:gd name="connsiteX56" fmla="*/ 659869 w 1663891"/>
              <a:gd name="connsiteY56" fmla="*/ 2374726 h 2721240"/>
              <a:gd name="connsiteX57" fmla="*/ 642914 w 1663891"/>
              <a:gd name="connsiteY57" fmla="*/ 2401205 h 2721240"/>
              <a:gd name="connsiteX58" fmla="*/ 625769 w 1663891"/>
              <a:gd name="connsiteY58" fmla="*/ 2425970 h 2721240"/>
              <a:gd name="connsiteX59" fmla="*/ 591479 w 1663891"/>
              <a:gd name="connsiteY59" fmla="*/ 2472738 h 2721240"/>
              <a:gd name="connsiteX60" fmla="*/ 469178 w 1663891"/>
              <a:gd name="connsiteY60" fmla="*/ 2627329 h 2721240"/>
              <a:gd name="connsiteX61" fmla="*/ 427865 w 1663891"/>
              <a:gd name="connsiteY61" fmla="*/ 2685864 h 2721240"/>
              <a:gd name="connsiteX62" fmla="*/ 408840 w 1663891"/>
              <a:gd name="connsiteY62" fmla="*/ 2721240 h 2721240"/>
              <a:gd name="connsiteX63" fmla="*/ 340360 w 1663891"/>
              <a:gd name="connsiteY63" fmla="*/ 2721240 h 2721240"/>
              <a:gd name="connsiteX64" fmla="*/ 361260 w 1663891"/>
              <a:gd name="connsiteY64" fmla="*/ 2675144 h 2721240"/>
              <a:gd name="connsiteX65" fmla="*/ 427935 w 1663891"/>
              <a:gd name="connsiteY65" fmla="*/ 2579894 h 2721240"/>
              <a:gd name="connsiteX66" fmla="*/ 511565 w 1663891"/>
              <a:gd name="connsiteY66" fmla="*/ 2476929 h 2721240"/>
              <a:gd name="connsiteX67" fmla="*/ 600814 w 1663891"/>
              <a:gd name="connsiteY67" fmla="*/ 2357104 h 2721240"/>
              <a:gd name="connsiteX68" fmla="*/ 622245 w 1663891"/>
              <a:gd name="connsiteY68" fmla="*/ 2323291 h 2721240"/>
              <a:gd name="connsiteX69" fmla="*/ 642724 w 1663891"/>
              <a:gd name="connsiteY69" fmla="*/ 2287476 h 2721240"/>
              <a:gd name="connsiteX70" fmla="*/ 661774 w 1663891"/>
              <a:gd name="connsiteY70" fmla="*/ 2249376 h 2721240"/>
              <a:gd name="connsiteX71" fmla="*/ 678538 w 1663891"/>
              <a:gd name="connsiteY71" fmla="*/ 2209277 h 2721240"/>
              <a:gd name="connsiteX72" fmla="*/ 718924 w 1663891"/>
              <a:gd name="connsiteY72" fmla="*/ 2039732 h 2721240"/>
              <a:gd name="connsiteX73" fmla="*/ 716924 w 1663891"/>
              <a:gd name="connsiteY73" fmla="*/ 1872282 h 2721240"/>
              <a:gd name="connsiteX74" fmla="*/ 685872 w 1663891"/>
              <a:gd name="connsiteY74" fmla="*/ 1716453 h 2721240"/>
              <a:gd name="connsiteX75" fmla="*/ 637009 w 1663891"/>
              <a:gd name="connsiteY75" fmla="*/ 1572721 h 2721240"/>
              <a:gd name="connsiteX76" fmla="*/ 577573 w 1663891"/>
              <a:gd name="connsiteY76" fmla="*/ 1438895 h 2721240"/>
              <a:gd name="connsiteX77" fmla="*/ 516041 w 1663891"/>
              <a:gd name="connsiteY77" fmla="*/ 1315641 h 2721240"/>
              <a:gd name="connsiteX78" fmla="*/ 411266 w 1663891"/>
              <a:gd name="connsiteY78" fmla="*/ 1085612 h 2721240"/>
              <a:gd name="connsiteX79" fmla="*/ 376881 w 1663891"/>
              <a:gd name="connsiteY79" fmla="*/ 976837 h 2721240"/>
              <a:gd name="connsiteX80" fmla="*/ 361927 w 1663891"/>
              <a:gd name="connsiteY80" fmla="*/ 872062 h 2721240"/>
              <a:gd name="connsiteX81" fmla="*/ 361927 w 1663891"/>
              <a:gd name="connsiteY81" fmla="*/ 859489 h 2721240"/>
              <a:gd name="connsiteX82" fmla="*/ 361927 w 1663891"/>
              <a:gd name="connsiteY82" fmla="*/ 847202 h 2721240"/>
              <a:gd name="connsiteX83" fmla="*/ 361927 w 1663891"/>
              <a:gd name="connsiteY83" fmla="*/ 828723 h 2721240"/>
              <a:gd name="connsiteX84" fmla="*/ 362594 w 1663891"/>
              <a:gd name="connsiteY84" fmla="*/ 822532 h 2721240"/>
              <a:gd name="connsiteX85" fmla="*/ 368880 w 1663891"/>
              <a:gd name="connsiteY85" fmla="*/ 773097 h 2721240"/>
              <a:gd name="connsiteX86" fmla="*/ 396502 w 1663891"/>
              <a:gd name="connsiteY86" fmla="*/ 675656 h 2721240"/>
              <a:gd name="connsiteX87" fmla="*/ 508326 w 1663891"/>
              <a:gd name="connsiteY87" fmla="*/ 504206 h 2721240"/>
              <a:gd name="connsiteX88" fmla="*/ 545759 w 1663891"/>
              <a:gd name="connsiteY88" fmla="*/ 469630 h 2721240"/>
              <a:gd name="connsiteX89" fmla="*/ 565285 w 1663891"/>
              <a:gd name="connsiteY89" fmla="*/ 453533 h 2721240"/>
              <a:gd name="connsiteX90" fmla="*/ 585860 w 1663891"/>
              <a:gd name="connsiteY90" fmla="*/ 439055 h 2721240"/>
              <a:gd name="connsiteX91" fmla="*/ 596051 w 1663891"/>
              <a:gd name="connsiteY91" fmla="*/ 431816 h 2721240"/>
              <a:gd name="connsiteX92" fmla="*/ 606815 w 1663891"/>
              <a:gd name="connsiteY92" fmla="*/ 425625 h 2721240"/>
              <a:gd name="connsiteX93" fmla="*/ 628151 w 1663891"/>
              <a:gd name="connsiteY93" fmla="*/ 412861 h 2721240"/>
              <a:gd name="connsiteX94" fmla="*/ 650249 w 1663891"/>
              <a:gd name="connsiteY94" fmla="*/ 402384 h 2721240"/>
              <a:gd name="connsiteX95" fmla="*/ 661297 w 1663891"/>
              <a:gd name="connsiteY95" fmla="*/ 396955 h 2721240"/>
              <a:gd name="connsiteX96" fmla="*/ 672632 w 1663891"/>
              <a:gd name="connsiteY96" fmla="*/ 392669 h 2721240"/>
              <a:gd name="connsiteX97" fmla="*/ 854845 w 1663891"/>
              <a:gd name="connsiteY97" fmla="*/ 364284 h 2721240"/>
              <a:gd name="connsiteX98" fmla="*/ 828365 w 1663891"/>
              <a:gd name="connsiteY98" fmla="*/ 275130 h 2721240"/>
              <a:gd name="connsiteX99" fmla="*/ 992482 w 1663891"/>
              <a:gd name="connsiteY99" fmla="*/ 319611 h 2721240"/>
              <a:gd name="connsiteX100" fmla="*/ 1118116 w 1663891"/>
              <a:gd name="connsiteY100" fmla="*/ 445342 h 2721240"/>
              <a:gd name="connsiteX101" fmla="*/ 1222891 w 1663891"/>
              <a:gd name="connsiteY101" fmla="*/ 624126 h 2721240"/>
              <a:gd name="connsiteX102" fmla="*/ 1350812 w 1663891"/>
              <a:gd name="connsiteY102" fmla="*/ 819484 h 2721240"/>
              <a:gd name="connsiteX103" fmla="*/ 1443014 w 1663891"/>
              <a:gd name="connsiteY103" fmla="*/ 908447 h 2721240"/>
              <a:gd name="connsiteX104" fmla="*/ 1555980 w 1663891"/>
              <a:gd name="connsiteY104" fmla="*/ 974455 h 2721240"/>
              <a:gd name="connsiteX105" fmla="*/ 1663891 w 1663891"/>
              <a:gd name="connsiteY105" fmla="*/ 1008694 h 2721240"/>
              <a:gd name="connsiteX106" fmla="*/ 1663891 w 1663891"/>
              <a:gd name="connsiteY106" fmla="*/ 1026837 h 2721240"/>
              <a:gd name="connsiteX107" fmla="*/ 1589732 w 1663891"/>
              <a:gd name="connsiteY107" fmla="*/ 1007438 h 2721240"/>
              <a:gd name="connsiteX108" fmla="*/ 1503403 w 1663891"/>
              <a:gd name="connsiteY108" fmla="*/ 970264 h 2721240"/>
              <a:gd name="connsiteX109" fmla="*/ 1420725 w 1663891"/>
              <a:gd name="connsiteY109" fmla="*/ 916162 h 2721240"/>
              <a:gd name="connsiteX110" fmla="*/ 1349764 w 1663891"/>
              <a:gd name="connsiteY110" fmla="*/ 849487 h 2721240"/>
              <a:gd name="connsiteX111" fmla="*/ 1242513 w 1663891"/>
              <a:gd name="connsiteY111" fmla="*/ 702135 h 2721240"/>
              <a:gd name="connsiteX112" fmla="*/ 1159550 w 1663891"/>
              <a:gd name="connsiteY112" fmla="*/ 557736 h 2721240"/>
              <a:gd name="connsiteX113" fmla="*/ 983813 w 1663891"/>
              <a:gd name="connsiteY113" fmla="*/ 345424 h 2721240"/>
              <a:gd name="connsiteX114" fmla="*/ 734925 w 1663891"/>
              <a:gd name="connsiteY114" fmla="*/ 313039 h 2721240"/>
              <a:gd name="connsiteX115" fmla="*/ 668250 w 1663891"/>
              <a:gd name="connsiteY115" fmla="*/ 332756 h 2721240"/>
              <a:gd name="connsiteX116" fmla="*/ 635675 w 1663891"/>
              <a:gd name="connsiteY116" fmla="*/ 345900 h 2721240"/>
              <a:gd name="connsiteX117" fmla="*/ 603956 w 1663891"/>
              <a:gd name="connsiteY117" fmla="*/ 361617 h 2721240"/>
              <a:gd name="connsiteX118" fmla="*/ 488323 w 1663891"/>
              <a:gd name="connsiteY118" fmla="*/ 446770 h 2721240"/>
              <a:gd name="connsiteX119" fmla="*/ 396598 w 1663891"/>
              <a:gd name="connsiteY119" fmla="*/ 560118 h 2721240"/>
              <a:gd name="connsiteX120" fmla="*/ 335542 w 1663891"/>
              <a:gd name="connsiteY120" fmla="*/ 692420 h 2721240"/>
              <a:gd name="connsiteX121" fmla="*/ 311920 w 1663891"/>
              <a:gd name="connsiteY121" fmla="*/ 833961 h 2721240"/>
              <a:gd name="connsiteX122" fmla="*/ 311920 w 1663891"/>
              <a:gd name="connsiteY122" fmla="*/ 869299 h 2721240"/>
              <a:gd name="connsiteX123" fmla="*/ 314778 w 1663891"/>
              <a:gd name="connsiteY123" fmla="*/ 905685 h 2721240"/>
              <a:gd name="connsiteX124" fmla="*/ 320016 w 1663891"/>
              <a:gd name="connsiteY124" fmla="*/ 942165 h 2721240"/>
              <a:gd name="connsiteX125" fmla="*/ 327351 w 1663891"/>
              <a:gd name="connsiteY125" fmla="*/ 978742 h 2721240"/>
              <a:gd name="connsiteX126" fmla="*/ 443651 w 1663891"/>
              <a:gd name="connsiteY126" fmla="*/ 1274017 h 2721240"/>
              <a:gd name="connsiteX127" fmla="*/ 521470 w 1663891"/>
              <a:gd name="connsiteY127" fmla="*/ 1425654 h 2721240"/>
              <a:gd name="connsiteX128" fmla="*/ 596241 w 1663891"/>
              <a:gd name="connsiteY128" fmla="*/ 1586913 h 2721240"/>
              <a:gd name="connsiteX129" fmla="*/ 654153 w 1663891"/>
              <a:gd name="connsiteY129" fmla="*/ 1759601 h 2721240"/>
              <a:gd name="connsiteX130" fmla="*/ 681966 w 1663891"/>
              <a:gd name="connsiteY130" fmla="*/ 1945148 h 2721240"/>
              <a:gd name="connsiteX131" fmla="*/ 661583 w 1663891"/>
              <a:gd name="connsiteY131" fmla="*/ 2137363 h 2721240"/>
              <a:gd name="connsiteX132" fmla="*/ 647296 w 1663891"/>
              <a:gd name="connsiteY132" fmla="*/ 2184130 h 2721240"/>
              <a:gd name="connsiteX133" fmla="*/ 629484 w 1663891"/>
              <a:gd name="connsiteY133" fmla="*/ 2228993 h 2721240"/>
              <a:gd name="connsiteX134" fmla="*/ 608910 w 1663891"/>
              <a:gd name="connsiteY134" fmla="*/ 2271379 h 2721240"/>
              <a:gd name="connsiteX135" fmla="*/ 586431 w 1663891"/>
              <a:gd name="connsiteY135" fmla="*/ 2311194 h 2721240"/>
              <a:gd name="connsiteX136" fmla="*/ 488513 w 1663891"/>
              <a:gd name="connsiteY136" fmla="*/ 2448735 h 2721240"/>
              <a:gd name="connsiteX137" fmla="*/ 395835 w 1663891"/>
              <a:gd name="connsiteY137" fmla="*/ 2565321 h 2721240"/>
              <a:gd name="connsiteX138" fmla="*/ 324041 w 1663891"/>
              <a:gd name="connsiteY138" fmla="*/ 2673216 h 2721240"/>
              <a:gd name="connsiteX139" fmla="*/ 301469 w 1663891"/>
              <a:gd name="connsiteY139" fmla="*/ 2721240 h 2721240"/>
              <a:gd name="connsiteX140" fmla="*/ 244444 w 1663891"/>
              <a:gd name="connsiteY140" fmla="*/ 2721240 h 2721240"/>
              <a:gd name="connsiteX141" fmla="*/ 247436 w 1663891"/>
              <a:gd name="connsiteY141" fmla="*/ 2709815 h 2721240"/>
              <a:gd name="connsiteX142" fmla="*/ 291632 w 1663891"/>
              <a:gd name="connsiteY142" fmla="*/ 2622661 h 2721240"/>
              <a:gd name="connsiteX143" fmla="*/ 319255 w 1663891"/>
              <a:gd name="connsiteY143" fmla="*/ 2580465 h 2721240"/>
              <a:gd name="connsiteX144" fmla="*/ 349925 w 1663891"/>
              <a:gd name="connsiteY144" fmla="*/ 2539032 h 2721240"/>
              <a:gd name="connsiteX145" fmla="*/ 485465 w 1663891"/>
              <a:gd name="connsiteY145" fmla="*/ 2369868 h 2721240"/>
              <a:gd name="connsiteX146" fmla="*/ 601861 w 1663891"/>
              <a:gd name="connsiteY146" fmla="*/ 2166795 h 2721240"/>
              <a:gd name="connsiteX147" fmla="*/ 634246 w 1663891"/>
              <a:gd name="connsiteY147" fmla="*/ 1929146 h 2721240"/>
              <a:gd name="connsiteX148" fmla="*/ 590336 w 1663891"/>
              <a:gd name="connsiteY148" fmla="*/ 1700736 h 2721240"/>
              <a:gd name="connsiteX149" fmla="*/ 506230 w 1663891"/>
              <a:gd name="connsiteY149" fmla="*/ 1491186 h 2721240"/>
              <a:gd name="connsiteX150" fmla="*/ 409361 w 1663891"/>
              <a:gd name="connsiteY150" fmla="*/ 1296781 h 2721240"/>
              <a:gd name="connsiteX151" fmla="*/ 325541 w 1663891"/>
              <a:gd name="connsiteY151" fmla="*/ 1106281 h 2721240"/>
              <a:gd name="connsiteX152" fmla="*/ 277916 w 1663891"/>
              <a:gd name="connsiteY152" fmla="*/ 913876 h 2721240"/>
              <a:gd name="connsiteX153" fmla="*/ 275915 w 1663891"/>
              <a:gd name="connsiteY153" fmla="*/ 889778 h 2721240"/>
              <a:gd name="connsiteX154" fmla="*/ 274678 w 1663891"/>
              <a:gd name="connsiteY154" fmla="*/ 865870 h 2721240"/>
              <a:gd name="connsiteX155" fmla="*/ 275535 w 1663891"/>
              <a:gd name="connsiteY155" fmla="*/ 818245 h 2721240"/>
              <a:gd name="connsiteX156" fmla="*/ 277725 w 1663891"/>
              <a:gd name="connsiteY156" fmla="*/ 794718 h 2721240"/>
              <a:gd name="connsiteX157" fmla="*/ 280583 w 1663891"/>
              <a:gd name="connsiteY157" fmla="*/ 771192 h 2721240"/>
              <a:gd name="connsiteX158" fmla="*/ 284869 w 1663891"/>
              <a:gd name="connsiteY158" fmla="*/ 747760 h 2721240"/>
              <a:gd name="connsiteX159" fmla="*/ 289727 w 1663891"/>
              <a:gd name="connsiteY159" fmla="*/ 724424 h 2721240"/>
              <a:gd name="connsiteX160" fmla="*/ 487466 w 1663891"/>
              <a:gd name="connsiteY160" fmla="*/ 403812 h 2721240"/>
              <a:gd name="connsiteX161" fmla="*/ 648439 w 1663891"/>
              <a:gd name="connsiteY161" fmla="*/ 307705 h 2721240"/>
              <a:gd name="connsiteX162" fmla="*/ 670251 w 1663891"/>
              <a:gd name="connsiteY162" fmla="*/ 299418 h 2721240"/>
              <a:gd name="connsiteX163" fmla="*/ 692444 w 1663891"/>
              <a:gd name="connsiteY163" fmla="*/ 292751 h 2721240"/>
              <a:gd name="connsiteX164" fmla="*/ 737592 w 1663891"/>
              <a:gd name="connsiteY164" fmla="*/ 282369 h 2721240"/>
              <a:gd name="connsiteX165" fmla="*/ 828365 w 1663891"/>
              <a:gd name="connsiteY165" fmla="*/ 275130 h 2721240"/>
              <a:gd name="connsiteX166" fmla="*/ 809583 w 1663891"/>
              <a:gd name="connsiteY166" fmla="*/ 192335 h 2721240"/>
              <a:gd name="connsiteX167" fmla="*/ 895422 w 1663891"/>
              <a:gd name="connsiteY167" fmla="*/ 198263 h 2721240"/>
              <a:gd name="connsiteX168" fmla="*/ 1054108 w 1663891"/>
              <a:gd name="connsiteY168" fmla="*/ 260462 h 2721240"/>
              <a:gd name="connsiteX169" fmla="*/ 1174695 w 1663891"/>
              <a:gd name="connsiteY169" fmla="*/ 381334 h 2721240"/>
              <a:gd name="connsiteX170" fmla="*/ 1351479 w 1663891"/>
              <a:gd name="connsiteY170" fmla="*/ 678323 h 2721240"/>
              <a:gd name="connsiteX171" fmla="*/ 1460826 w 1663891"/>
              <a:gd name="connsiteY171" fmla="*/ 814912 h 2721240"/>
              <a:gd name="connsiteX172" fmla="*/ 1531121 w 1663891"/>
              <a:gd name="connsiteY172" fmla="*/ 868633 h 2721240"/>
              <a:gd name="connsiteX173" fmla="*/ 1610749 w 1663891"/>
              <a:gd name="connsiteY173" fmla="*/ 907400 h 2721240"/>
              <a:gd name="connsiteX174" fmla="*/ 1663891 w 1663891"/>
              <a:gd name="connsiteY174" fmla="*/ 922648 h 2721240"/>
              <a:gd name="connsiteX175" fmla="*/ 1663891 w 1663891"/>
              <a:gd name="connsiteY175" fmla="*/ 933021 h 2721240"/>
              <a:gd name="connsiteX176" fmla="*/ 1638277 w 1663891"/>
              <a:gd name="connsiteY176" fmla="*/ 927783 h 2721240"/>
              <a:gd name="connsiteX177" fmla="*/ 1533502 w 1663891"/>
              <a:gd name="connsiteY177" fmla="*/ 883016 h 2721240"/>
              <a:gd name="connsiteX178" fmla="*/ 1439109 w 1663891"/>
              <a:gd name="connsiteY178" fmla="*/ 811292 h 2721240"/>
              <a:gd name="connsiteX179" fmla="*/ 1361766 w 1663891"/>
              <a:gd name="connsiteY179" fmla="*/ 718614 h 2721240"/>
              <a:gd name="connsiteX180" fmla="*/ 1296806 w 1663891"/>
              <a:gd name="connsiteY180" fmla="*/ 615173 h 2721240"/>
              <a:gd name="connsiteX181" fmla="*/ 1169551 w 1663891"/>
              <a:gd name="connsiteY181" fmla="*/ 403051 h 2721240"/>
              <a:gd name="connsiteX182" fmla="*/ 1087827 w 1663891"/>
              <a:gd name="connsiteY182" fmla="*/ 310182 h 2721240"/>
              <a:gd name="connsiteX183" fmla="*/ 1038773 w 1663891"/>
              <a:gd name="connsiteY183" fmla="*/ 272558 h 2721240"/>
              <a:gd name="connsiteX184" fmla="*/ 1012008 w 1663891"/>
              <a:gd name="connsiteY184" fmla="*/ 257033 h 2721240"/>
              <a:gd name="connsiteX185" fmla="*/ 998197 w 1663891"/>
              <a:gd name="connsiteY185" fmla="*/ 249889 h 2721240"/>
              <a:gd name="connsiteX186" fmla="*/ 984004 w 1663891"/>
              <a:gd name="connsiteY186" fmla="*/ 243698 h 2721240"/>
              <a:gd name="connsiteX187" fmla="*/ 861703 w 1663891"/>
              <a:gd name="connsiteY187" fmla="*/ 214361 h 2721240"/>
              <a:gd name="connsiteX188" fmla="*/ 733021 w 1663891"/>
              <a:gd name="connsiteY188" fmla="*/ 221028 h 2721240"/>
              <a:gd name="connsiteX189" fmla="*/ 492895 w 1663891"/>
              <a:gd name="connsiteY189" fmla="*/ 324755 h 2721240"/>
              <a:gd name="connsiteX190" fmla="*/ 224672 w 1663891"/>
              <a:gd name="connsiteY190" fmla="*/ 775764 h 2721240"/>
              <a:gd name="connsiteX191" fmla="*/ 220766 w 1663891"/>
              <a:gd name="connsiteY191" fmla="*/ 843106 h 2721240"/>
              <a:gd name="connsiteX192" fmla="*/ 220766 w 1663891"/>
              <a:gd name="connsiteY192" fmla="*/ 876729 h 2721240"/>
              <a:gd name="connsiteX193" fmla="*/ 223338 w 1663891"/>
              <a:gd name="connsiteY193" fmla="*/ 910448 h 2721240"/>
              <a:gd name="connsiteX194" fmla="*/ 249627 w 1663891"/>
              <a:gd name="connsiteY194" fmla="*/ 1043798 h 2721240"/>
              <a:gd name="connsiteX195" fmla="*/ 295061 w 1663891"/>
              <a:gd name="connsiteY195" fmla="*/ 1172099 h 2721240"/>
              <a:gd name="connsiteX196" fmla="*/ 352211 w 1663891"/>
              <a:gd name="connsiteY196" fmla="*/ 1295924 h 2721240"/>
              <a:gd name="connsiteX197" fmla="*/ 474893 w 1663891"/>
              <a:gd name="connsiteY197" fmla="*/ 1538717 h 2721240"/>
              <a:gd name="connsiteX198" fmla="*/ 527662 w 1663891"/>
              <a:gd name="connsiteY198" fmla="*/ 1662542 h 2721240"/>
              <a:gd name="connsiteX199" fmla="*/ 567381 w 1663891"/>
              <a:gd name="connsiteY199" fmla="*/ 1790177 h 2721240"/>
              <a:gd name="connsiteX200" fmla="*/ 581097 w 1663891"/>
              <a:gd name="connsiteY200" fmla="*/ 1855137 h 2721240"/>
              <a:gd name="connsiteX201" fmla="*/ 588812 w 1663891"/>
              <a:gd name="connsiteY201" fmla="*/ 1920764 h 2721240"/>
              <a:gd name="connsiteX202" fmla="*/ 590813 w 1663891"/>
              <a:gd name="connsiteY202" fmla="*/ 1986392 h 2721240"/>
              <a:gd name="connsiteX203" fmla="*/ 589003 w 1663891"/>
              <a:gd name="connsiteY203" fmla="*/ 2018967 h 2721240"/>
              <a:gd name="connsiteX204" fmla="*/ 585383 w 1663891"/>
              <a:gd name="connsiteY204" fmla="*/ 2051352 h 2721240"/>
              <a:gd name="connsiteX205" fmla="*/ 583192 w 1663891"/>
              <a:gd name="connsiteY205" fmla="*/ 2067449 h 2721240"/>
              <a:gd name="connsiteX206" fmla="*/ 579954 w 1663891"/>
              <a:gd name="connsiteY206" fmla="*/ 2083356 h 2721240"/>
              <a:gd name="connsiteX207" fmla="*/ 572906 w 1663891"/>
              <a:gd name="connsiteY207" fmla="*/ 2114788 h 2721240"/>
              <a:gd name="connsiteX208" fmla="*/ 563381 w 1663891"/>
              <a:gd name="connsiteY208" fmla="*/ 2145555 h 2721240"/>
              <a:gd name="connsiteX209" fmla="*/ 552236 w 1663891"/>
              <a:gd name="connsiteY209" fmla="*/ 2175463 h 2721240"/>
              <a:gd name="connsiteX210" fmla="*/ 494229 w 1663891"/>
              <a:gd name="connsiteY210" fmla="*/ 2285477 h 2721240"/>
              <a:gd name="connsiteX211" fmla="*/ 424315 w 1663891"/>
              <a:gd name="connsiteY211" fmla="*/ 2382251 h 2721240"/>
              <a:gd name="connsiteX212" fmla="*/ 353069 w 1663891"/>
              <a:gd name="connsiteY212" fmla="*/ 2471310 h 2721240"/>
              <a:gd name="connsiteX213" fmla="*/ 287537 w 1663891"/>
              <a:gd name="connsiteY213" fmla="*/ 2558178 h 2721240"/>
              <a:gd name="connsiteX214" fmla="*/ 258962 w 1663891"/>
              <a:gd name="connsiteY214" fmla="*/ 2602183 h 2721240"/>
              <a:gd name="connsiteX215" fmla="*/ 245912 w 1663891"/>
              <a:gd name="connsiteY215" fmla="*/ 2624281 h 2721240"/>
              <a:gd name="connsiteX216" fmla="*/ 234292 w 1663891"/>
              <a:gd name="connsiteY216" fmla="*/ 2646760 h 2721240"/>
              <a:gd name="connsiteX217" fmla="*/ 204973 w 1663891"/>
              <a:gd name="connsiteY217" fmla="*/ 2721240 h 2721240"/>
              <a:gd name="connsiteX218" fmla="*/ 157352 w 1663891"/>
              <a:gd name="connsiteY218" fmla="*/ 2721240 h 2721240"/>
              <a:gd name="connsiteX219" fmla="*/ 162283 w 1663891"/>
              <a:gd name="connsiteY219" fmla="*/ 2700862 h 2721240"/>
              <a:gd name="connsiteX220" fmla="*/ 245245 w 1663891"/>
              <a:gd name="connsiteY220" fmla="*/ 2541509 h 2721240"/>
              <a:gd name="connsiteX221" fmla="*/ 352592 w 1663891"/>
              <a:gd name="connsiteY221" fmla="*/ 2403206 h 2721240"/>
              <a:gd name="connsiteX222" fmla="*/ 456415 w 1663891"/>
              <a:gd name="connsiteY222" fmla="*/ 2267665 h 2721240"/>
              <a:gd name="connsiteX223" fmla="*/ 529853 w 1663891"/>
              <a:gd name="connsiteY223" fmla="*/ 2118503 h 2721240"/>
              <a:gd name="connsiteX224" fmla="*/ 552046 w 1663891"/>
              <a:gd name="connsiteY224" fmla="*/ 1953912 h 2721240"/>
              <a:gd name="connsiteX225" fmla="*/ 528519 w 1663891"/>
              <a:gd name="connsiteY225" fmla="*/ 1787033 h 2721240"/>
              <a:gd name="connsiteX226" fmla="*/ 402599 w 1663891"/>
              <a:gd name="connsiteY226" fmla="*/ 1469089 h 2721240"/>
              <a:gd name="connsiteX227" fmla="*/ 254866 w 1663891"/>
              <a:gd name="connsiteY227" fmla="*/ 1154764 h 2721240"/>
              <a:gd name="connsiteX228" fmla="*/ 193049 w 1663891"/>
              <a:gd name="connsiteY228" fmla="*/ 813102 h 2721240"/>
              <a:gd name="connsiteX229" fmla="*/ 197144 w 1663891"/>
              <a:gd name="connsiteY229" fmla="*/ 769573 h 2721240"/>
              <a:gd name="connsiteX230" fmla="*/ 204669 w 1663891"/>
              <a:gd name="connsiteY230" fmla="*/ 726425 h 2721240"/>
              <a:gd name="connsiteX231" fmla="*/ 206574 w 1663891"/>
              <a:gd name="connsiteY231" fmla="*/ 715661 h 2721240"/>
              <a:gd name="connsiteX232" fmla="*/ 209431 w 1663891"/>
              <a:gd name="connsiteY232" fmla="*/ 705089 h 2721240"/>
              <a:gd name="connsiteX233" fmla="*/ 214956 w 1663891"/>
              <a:gd name="connsiteY233" fmla="*/ 684038 h 2721240"/>
              <a:gd name="connsiteX234" fmla="*/ 220671 w 1663891"/>
              <a:gd name="connsiteY234" fmla="*/ 662988 h 2721240"/>
              <a:gd name="connsiteX235" fmla="*/ 228005 w 1663891"/>
              <a:gd name="connsiteY235" fmla="*/ 642319 h 2721240"/>
              <a:gd name="connsiteX236" fmla="*/ 305063 w 1663891"/>
              <a:gd name="connsiteY236" fmla="*/ 486585 h 2721240"/>
              <a:gd name="connsiteX237" fmla="*/ 417743 w 1663891"/>
              <a:gd name="connsiteY237" fmla="*/ 354664 h 2721240"/>
              <a:gd name="connsiteX238" fmla="*/ 560618 w 1663891"/>
              <a:gd name="connsiteY238" fmla="*/ 256461 h 2721240"/>
              <a:gd name="connsiteX239" fmla="*/ 723972 w 1663891"/>
              <a:gd name="connsiteY239" fmla="*/ 200930 h 2721240"/>
              <a:gd name="connsiteX240" fmla="*/ 809583 w 1663891"/>
              <a:gd name="connsiteY240" fmla="*/ 192335 h 2721240"/>
              <a:gd name="connsiteX241" fmla="*/ 817507 w 1663891"/>
              <a:gd name="connsiteY241" fmla="*/ 120194 h 2721240"/>
              <a:gd name="connsiteX242" fmla="*/ 896374 w 1663891"/>
              <a:gd name="connsiteY242" fmla="*/ 125587 h 2721240"/>
              <a:gd name="connsiteX243" fmla="*/ 975146 w 1663891"/>
              <a:gd name="connsiteY243" fmla="*/ 143494 h 2721240"/>
              <a:gd name="connsiteX244" fmla="*/ 994196 w 1663891"/>
              <a:gd name="connsiteY244" fmla="*/ 149971 h 2721240"/>
              <a:gd name="connsiteX245" fmla="*/ 1013246 w 1663891"/>
              <a:gd name="connsiteY245" fmla="*/ 157305 h 2721240"/>
              <a:gd name="connsiteX246" fmla="*/ 1050394 w 1663891"/>
              <a:gd name="connsiteY246" fmla="*/ 174831 h 2721240"/>
              <a:gd name="connsiteX247" fmla="*/ 1178695 w 1663891"/>
              <a:gd name="connsiteY247" fmla="*/ 271986 h 2721240"/>
              <a:gd name="connsiteX248" fmla="*/ 1270421 w 1663891"/>
              <a:gd name="connsiteY248" fmla="*/ 392477 h 2721240"/>
              <a:gd name="connsiteX249" fmla="*/ 1408914 w 1663891"/>
              <a:gd name="connsiteY249" fmla="*/ 632698 h 2721240"/>
              <a:gd name="connsiteX250" fmla="*/ 1575888 w 1663891"/>
              <a:gd name="connsiteY250" fmla="*/ 810053 h 2721240"/>
              <a:gd name="connsiteX251" fmla="*/ 1663891 w 1663891"/>
              <a:gd name="connsiteY251" fmla="*/ 845019 h 2721240"/>
              <a:gd name="connsiteX252" fmla="*/ 1663891 w 1663891"/>
              <a:gd name="connsiteY252" fmla="*/ 849229 h 2721240"/>
              <a:gd name="connsiteX253" fmla="*/ 1623227 w 1663891"/>
              <a:gd name="connsiteY253" fmla="*/ 838628 h 2721240"/>
              <a:gd name="connsiteX254" fmla="*/ 1608654 w 1663891"/>
              <a:gd name="connsiteY254" fmla="*/ 832723 h 2721240"/>
              <a:gd name="connsiteX255" fmla="*/ 1594462 w 1663891"/>
              <a:gd name="connsiteY255" fmla="*/ 825865 h 2721240"/>
              <a:gd name="connsiteX256" fmla="*/ 1565887 w 1663891"/>
              <a:gd name="connsiteY256" fmla="*/ 810530 h 2721240"/>
              <a:gd name="connsiteX257" fmla="*/ 1512070 w 1663891"/>
              <a:gd name="connsiteY257" fmla="*/ 771096 h 2721240"/>
              <a:gd name="connsiteX258" fmla="*/ 1415391 w 1663891"/>
              <a:gd name="connsiteY258" fmla="*/ 656796 h 2721240"/>
              <a:gd name="connsiteX259" fmla="*/ 1326619 w 1663891"/>
              <a:gd name="connsiteY259" fmla="*/ 507349 h 2721240"/>
              <a:gd name="connsiteX260" fmla="*/ 1221844 w 1663891"/>
              <a:gd name="connsiteY260" fmla="*/ 340376 h 2721240"/>
              <a:gd name="connsiteX261" fmla="*/ 1149834 w 1663891"/>
              <a:gd name="connsiteY261" fmla="*/ 259318 h 2721240"/>
              <a:gd name="connsiteX262" fmla="*/ 1057538 w 1663891"/>
              <a:gd name="connsiteY262" fmla="*/ 191405 h 2721240"/>
              <a:gd name="connsiteX263" fmla="*/ 830937 w 1663891"/>
              <a:gd name="connsiteY263" fmla="*/ 134255 h 2721240"/>
              <a:gd name="connsiteX264" fmla="*/ 713780 w 1663891"/>
              <a:gd name="connsiteY264" fmla="*/ 144542 h 2721240"/>
              <a:gd name="connsiteX265" fmla="*/ 600242 w 1663891"/>
              <a:gd name="connsiteY265" fmla="*/ 177498 h 2721240"/>
              <a:gd name="connsiteX266" fmla="*/ 396978 w 1663891"/>
              <a:gd name="connsiteY266" fmla="*/ 300561 h 2721240"/>
              <a:gd name="connsiteX267" fmla="*/ 155901 w 1663891"/>
              <a:gd name="connsiteY267" fmla="*/ 709374 h 2721240"/>
              <a:gd name="connsiteX268" fmla="*/ 149709 w 1663891"/>
              <a:gd name="connsiteY268" fmla="*/ 951404 h 2721240"/>
              <a:gd name="connsiteX269" fmla="*/ 151805 w 1663891"/>
              <a:gd name="connsiteY269" fmla="*/ 966168 h 2721240"/>
              <a:gd name="connsiteX270" fmla="*/ 154567 w 1663891"/>
              <a:gd name="connsiteY270" fmla="*/ 980837 h 2721240"/>
              <a:gd name="connsiteX271" fmla="*/ 160282 w 1663891"/>
              <a:gd name="connsiteY271" fmla="*/ 1010078 h 2721240"/>
              <a:gd name="connsiteX272" fmla="*/ 167331 w 1663891"/>
              <a:gd name="connsiteY272" fmla="*/ 1038653 h 2721240"/>
              <a:gd name="connsiteX273" fmla="*/ 170855 w 1663891"/>
              <a:gd name="connsiteY273" fmla="*/ 1053036 h 2721240"/>
              <a:gd name="connsiteX274" fmla="*/ 174951 w 1663891"/>
              <a:gd name="connsiteY274" fmla="*/ 1067038 h 2721240"/>
              <a:gd name="connsiteX275" fmla="*/ 183237 w 1663891"/>
              <a:gd name="connsiteY275" fmla="*/ 1095137 h 2721240"/>
              <a:gd name="connsiteX276" fmla="*/ 192762 w 1663891"/>
              <a:gd name="connsiteY276" fmla="*/ 1122664 h 2721240"/>
              <a:gd name="connsiteX277" fmla="*/ 212670 w 1663891"/>
              <a:gd name="connsiteY277" fmla="*/ 1176671 h 2721240"/>
              <a:gd name="connsiteX278" fmla="*/ 401456 w 1663891"/>
              <a:gd name="connsiteY278" fmla="*/ 1566148 h 2721240"/>
              <a:gd name="connsiteX279" fmla="*/ 474321 w 1663891"/>
              <a:gd name="connsiteY279" fmla="*/ 1748361 h 2721240"/>
              <a:gd name="connsiteX280" fmla="*/ 510516 w 1663891"/>
              <a:gd name="connsiteY280" fmla="*/ 1926669 h 2721240"/>
              <a:gd name="connsiteX281" fmla="*/ 434983 w 1663891"/>
              <a:gd name="connsiteY281" fmla="*/ 2232327 h 2721240"/>
              <a:gd name="connsiteX282" fmla="*/ 345544 w 1663891"/>
              <a:gd name="connsiteY282" fmla="*/ 2355199 h 2721240"/>
              <a:gd name="connsiteX283" fmla="*/ 255437 w 1663891"/>
              <a:gd name="connsiteY283" fmla="*/ 2468737 h 2721240"/>
              <a:gd name="connsiteX284" fmla="*/ 181142 w 1663891"/>
              <a:gd name="connsiteY284" fmla="*/ 2579798 h 2721240"/>
              <a:gd name="connsiteX285" fmla="*/ 132469 w 1663891"/>
              <a:gd name="connsiteY285" fmla="*/ 2687241 h 2721240"/>
              <a:gd name="connsiteX286" fmla="*/ 124238 w 1663891"/>
              <a:gd name="connsiteY286" fmla="*/ 2721240 h 2721240"/>
              <a:gd name="connsiteX287" fmla="*/ 107410 w 1663891"/>
              <a:gd name="connsiteY287" fmla="*/ 2721240 h 2721240"/>
              <a:gd name="connsiteX288" fmla="*/ 112371 w 1663891"/>
              <a:gd name="connsiteY288" fmla="*/ 2683907 h 2721240"/>
              <a:gd name="connsiteX289" fmla="*/ 119801 w 1663891"/>
              <a:gd name="connsiteY289" fmla="*/ 2655332 h 2721240"/>
              <a:gd name="connsiteX290" fmla="*/ 128850 w 1663891"/>
              <a:gd name="connsiteY290" fmla="*/ 2627900 h 2721240"/>
              <a:gd name="connsiteX291" fmla="*/ 149709 w 1663891"/>
              <a:gd name="connsiteY291" fmla="*/ 2574464 h 2721240"/>
              <a:gd name="connsiteX292" fmla="*/ 161616 w 1663891"/>
              <a:gd name="connsiteY292" fmla="*/ 2548842 h 2721240"/>
              <a:gd name="connsiteX293" fmla="*/ 173998 w 1663891"/>
              <a:gd name="connsiteY293" fmla="*/ 2523697 h 2721240"/>
              <a:gd name="connsiteX294" fmla="*/ 200764 w 1663891"/>
              <a:gd name="connsiteY294" fmla="*/ 2476072 h 2721240"/>
              <a:gd name="connsiteX295" fmla="*/ 289918 w 1663891"/>
              <a:gd name="connsiteY295" fmla="*/ 2362724 h 2721240"/>
              <a:gd name="connsiteX296" fmla="*/ 372499 w 1663891"/>
              <a:gd name="connsiteY296" fmla="*/ 2258425 h 2721240"/>
              <a:gd name="connsiteX297" fmla="*/ 435745 w 1663891"/>
              <a:gd name="connsiteY297" fmla="*/ 2156031 h 2721240"/>
              <a:gd name="connsiteX298" fmla="*/ 471178 w 1663891"/>
              <a:gd name="connsiteY298" fmla="*/ 2049161 h 2721240"/>
              <a:gd name="connsiteX299" fmla="*/ 458510 w 1663891"/>
              <a:gd name="connsiteY299" fmla="*/ 1812464 h 2721240"/>
              <a:gd name="connsiteX300" fmla="*/ 421267 w 1663891"/>
              <a:gd name="connsiteY300" fmla="*/ 1691211 h 2721240"/>
              <a:gd name="connsiteX301" fmla="*/ 369928 w 1663891"/>
              <a:gd name="connsiteY301" fmla="*/ 1570530 h 2721240"/>
              <a:gd name="connsiteX302" fmla="*/ 309730 w 1663891"/>
              <a:gd name="connsiteY302" fmla="*/ 1448610 h 2721240"/>
              <a:gd name="connsiteX303" fmla="*/ 247341 w 1663891"/>
              <a:gd name="connsiteY303" fmla="*/ 1322784 h 2721240"/>
              <a:gd name="connsiteX304" fmla="*/ 189334 w 1663891"/>
              <a:gd name="connsiteY304" fmla="*/ 1190292 h 2721240"/>
              <a:gd name="connsiteX305" fmla="*/ 143709 w 1663891"/>
              <a:gd name="connsiteY305" fmla="*/ 1048464 h 2721240"/>
              <a:gd name="connsiteX306" fmla="*/ 119706 w 1663891"/>
              <a:gd name="connsiteY306" fmla="*/ 897207 h 2721240"/>
              <a:gd name="connsiteX307" fmla="*/ 118372 w 1663891"/>
              <a:gd name="connsiteY307" fmla="*/ 878157 h 2721240"/>
              <a:gd name="connsiteX308" fmla="*/ 118372 w 1663891"/>
              <a:gd name="connsiteY308" fmla="*/ 857774 h 2721240"/>
              <a:gd name="connsiteX309" fmla="*/ 118372 w 1663891"/>
              <a:gd name="connsiteY309" fmla="*/ 818436 h 2721240"/>
              <a:gd name="connsiteX310" fmla="*/ 121896 w 1663891"/>
              <a:gd name="connsiteY310" fmla="*/ 779478 h 2721240"/>
              <a:gd name="connsiteX311" fmla="*/ 123706 w 1663891"/>
              <a:gd name="connsiteY311" fmla="*/ 760428 h 2721240"/>
              <a:gd name="connsiteX312" fmla="*/ 127040 w 1663891"/>
              <a:gd name="connsiteY312" fmla="*/ 741378 h 2721240"/>
              <a:gd name="connsiteX313" fmla="*/ 133898 w 1663891"/>
              <a:gd name="connsiteY313" fmla="*/ 703278 h 2721240"/>
              <a:gd name="connsiteX314" fmla="*/ 143423 w 1663891"/>
              <a:gd name="connsiteY314" fmla="*/ 665654 h 2721240"/>
              <a:gd name="connsiteX315" fmla="*/ 148472 w 1663891"/>
              <a:gd name="connsiteY315" fmla="*/ 646604 h 2721240"/>
              <a:gd name="connsiteX316" fmla="*/ 154662 w 1663891"/>
              <a:gd name="connsiteY316" fmla="*/ 628221 h 2721240"/>
              <a:gd name="connsiteX317" fmla="*/ 167522 w 1663891"/>
              <a:gd name="connsiteY317" fmla="*/ 591741 h 2721240"/>
              <a:gd name="connsiteX318" fmla="*/ 238006 w 1663891"/>
              <a:gd name="connsiteY318" fmla="*/ 454961 h 2721240"/>
              <a:gd name="connsiteX319" fmla="*/ 451271 w 1663891"/>
              <a:gd name="connsiteY319" fmla="*/ 235886 h 2721240"/>
              <a:gd name="connsiteX320" fmla="*/ 459177 w 1663891"/>
              <a:gd name="connsiteY320" fmla="*/ 230267 h 2721240"/>
              <a:gd name="connsiteX321" fmla="*/ 467464 w 1663891"/>
              <a:gd name="connsiteY321" fmla="*/ 225314 h 2721240"/>
              <a:gd name="connsiteX322" fmla="*/ 484037 w 1663891"/>
              <a:gd name="connsiteY322" fmla="*/ 215789 h 2721240"/>
              <a:gd name="connsiteX323" fmla="*/ 500706 w 1663891"/>
              <a:gd name="connsiteY323" fmla="*/ 206264 h 2721240"/>
              <a:gd name="connsiteX324" fmla="*/ 517755 w 1663891"/>
              <a:gd name="connsiteY324" fmla="*/ 196739 h 2721240"/>
              <a:gd name="connsiteX325" fmla="*/ 588526 w 1663891"/>
              <a:gd name="connsiteY325" fmla="*/ 164830 h 2721240"/>
              <a:gd name="connsiteX326" fmla="*/ 662440 w 1663891"/>
              <a:gd name="connsiteY326" fmla="*/ 140541 h 2721240"/>
              <a:gd name="connsiteX327" fmla="*/ 700540 w 1663891"/>
              <a:gd name="connsiteY327" fmla="*/ 131778 h 2721240"/>
              <a:gd name="connsiteX328" fmla="*/ 738640 w 1663891"/>
              <a:gd name="connsiteY328" fmla="*/ 125587 h 2721240"/>
              <a:gd name="connsiteX329" fmla="*/ 817507 w 1663891"/>
              <a:gd name="connsiteY329" fmla="*/ 120194 h 2721240"/>
              <a:gd name="connsiteX330" fmla="*/ 856368 w 1663891"/>
              <a:gd name="connsiteY330" fmla="*/ 53959 h 2721240"/>
              <a:gd name="connsiteX331" fmla="*/ 999243 w 1663891"/>
              <a:gd name="connsiteY331" fmla="*/ 80248 h 2721240"/>
              <a:gd name="connsiteX332" fmla="*/ 1034391 w 1663891"/>
              <a:gd name="connsiteY332" fmla="*/ 92916 h 2721240"/>
              <a:gd name="connsiteX333" fmla="*/ 1068871 w 1663891"/>
              <a:gd name="connsiteY333" fmla="*/ 108061 h 2721240"/>
              <a:gd name="connsiteX334" fmla="*/ 1102209 w 1663891"/>
              <a:gd name="connsiteY334" fmla="*/ 126063 h 2721240"/>
              <a:gd name="connsiteX335" fmla="*/ 1133642 w 1663891"/>
              <a:gd name="connsiteY335" fmla="*/ 146066 h 2721240"/>
              <a:gd name="connsiteX336" fmla="*/ 1240798 w 1663891"/>
              <a:gd name="connsiteY336" fmla="*/ 241316 h 2721240"/>
              <a:gd name="connsiteX337" fmla="*/ 1319379 w 1663891"/>
              <a:gd name="connsiteY337" fmla="*/ 346091 h 2721240"/>
              <a:gd name="connsiteX338" fmla="*/ 1433679 w 1663891"/>
              <a:gd name="connsiteY338" fmla="*/ 544496 h 2721240"/>
              <a:gd name="connsiteX339" fmla="*/ 1541312 w 1663891"/>
              <a:gd name="connsiteY339" fmla="*/ 698611 h 2721240"/>
              <a:gd name="connsiteX340" fmla="*/ 1584677 w 1663891"/>
              <a:gd name="connsiteY340" fmla="*/ 734185 h 2721240"/>
              <a:gd name="connsiteX341" fmla="*/ 1554837 w 1663891"/>
              <a:gd name="connsiteY341" fmla="*/ 714613 h 2721240"/>
              <a:gd name="connsiteX342" fmla="*/ 1454348 w 1663891"/>
              <a:gd name="connsiteY342" fmla="*/ 587264 h 2721240"/>
              <a:gd name="connsiteX343" fmla="*/ 1396722 w 1663891"/>
              <a:gd name="connsiteY343" fmla="*/ 488299 h 2721240"/>
              <a:gd name="connsiteX344" fmla="*/ 1326523 w 1663891"/>
              <a:gd name="connsiteY344" fmla="*/ 368760 h 2721240"/>
              <a:gd name="connsiteX345" fmla="*/ 1281660 w 1663891"/>
              <a:gd name="connsiteY345" fmla="*/ 303133 h 2721240"/>
              <a:gd name="connsiteX346" fmla="*/ 1225748 w 1663891"/>
              <a:gd name="connsiteY346" fmla="*/ 236458 h 2721240"/>
              <a:gd name="connsiteX347" fmla="*/ 970574 w 1663891"/>
              <a:gd name="connsiteY347" fmla="*/ 81486 h 2721240"/>
              <a:gd name="connsiteX348" fmla="*/ 868085 w 1663891"/>
              <a:gd name="connsiteY348" fmla="*/ 64913 h 2721240"/>
              <a:gd name="connsiteX349" fmla="*/ 663678 w 1663891"/>
              <a:gd name="connsiteY349" fmla="*/ 82820 h 2721240"/>
              <a:gd name="connsiteX350" fmla="*/ 306871 w 1663891"/>
              <a:gd name="connsiteY350" fmla="*/ 288464 h 2721240"/>
              <a:gd name="connsiteX351" fmla="*/ 97988 w 1663891"/>
              <a:gd name="connsiteY351" fmla="*/ 650414 h 2721240"/>
              <a:gd name="connsiteX352" fmla="*/ 91416 w 1663891"/>
              <a:gd name="connsiteY352" fmla="*/ 676322 h 2721240"/>
              <a:gd name="connsiteX353" fmla="*/ 88082 w 1663891"/>
              <a:gd name="connsiteY353" fmla="*/ 689372 h 2721240"/>
              <a:gd name="connsiteX354" fmla="*/ 85701 w 1663891"/>
              <a:gd name="connsiteY354" fmla="*/ 702516 h 2721240"/>
              <a:gd name="connsiteX355" fmla="*/ 77033 w 1663891"/>
              <a:gd name="connsiteY355" fmla="*/ 755475 h 2721240"/>
              <a:gd name="connsiteX356" fmla="*/ 72366 w 1663891"/>
              <a:gd name="connsiteY356" fmla="*/ 809196 h 2721240"/>
              <a:gd name="connsiteX357" fmla="*/ 71890 w 1663891"/>
              <a:gd name="connsiteY357" fmla="*/ 863298 h 2721240"/>
              <a:gd name="connsiteX358" fmla="*/ 102370 w 1663891"/>
              <a:gd name="connsiteY358" fmla="*/ 1067990 h 2721240"/>
              <a:gd name="connsiteX359" fmla="*/ 166759 w 1663891"/>
              <a:gd name="connsiteY359" fmla="*/ 1249442 h 2721240"/>
              <a:gd name="connsiteX360" fmla="*/ 242959 w 1663891"/>
              <a:gd name="connsiteY360" fmla="*/ 1409652 h 2721240"/>
              <a:gd name="connsiteX361" fmla="*/ 317158 w 1663891"/>
              <a:gd name="connsiteY361" fmla="*/ 1554528 h 2721240"/>
              <a:gd name="connsiteX362" fmla="*/ 377452 w 1663891"/>
              <a:gd name="connsiteY362" fmla="*/ 1687878 h 2721240"/>
              <a:gd name="connsiteX363" fmla="*/ 419552 w 1663891"/>
              <a:gd name="connsiteY363" fmla="*/ 1813036 h 2721240"/>
              <a:gd name="connsiteX364" fmla="*/ 439840 w 1663891"/>
              <a:gd name="connsiteY364" fmla="*/ 1927336 h 2721240"/>
              <a:gd name="connsiteX365" fmla="*/ 441555 w 1663891"/>
              <a:gd name="connsiteY365" fmla="*/ 1953720 h 2721240"/>
              <a:gd name="connsiteX366" fmla="*/ 441555 w 1663891"/>
              <a:gd name="connsiteY366" fmla="*/ 1979247 h 2721240"/>
              <a:gd name="connsiteX367" fmla="*/ 440316 w 1663891"/>
              <a:gd name="connsiteY367" fmla="*/ 2003536 h 2721240"/>
              <a:gd name="connsiteX368" fmla="*/ 437935 w 1663891"/>
              <a:gd name="connsiteY368" fmla="*/ 2026872 h 2721240"/>
              <a:gd name="connsiteX369" fmla="*/ 434602 w 1663891"/>
              <a:gd name="connsiteY369" fmla="*/ 2049161 h 2721240"/>
              <a:gd name="connsiteX370" fmla="*/ 430125 w 1663891"/>
              <a:gd name="connsiteY370" fmla="*/ 2070401 h 2721240"/>
              <a:gd name="connsiteX371" fmla="*/ 424315 w 1663891"/>
              <a:gd name="connsiteY371" fmla="*/ 2090404 h 2721240"/>
              <a:gd name="connsiteX372" fmla="*/ 417933 w 1663891"/>
              <a:gd name="connsiteY372" fmla="*/ 2109454 h 2721240"/>
              <a:gd name="connsiteX373" fmla="*/ 344210 w 1663891"/>
              <a:gd name="connsiteY373" fmla="*/ 2240899 h 2721240"/>
              <a:gd name="connsiteX374" fmla="*/ 275249 w 1663891"/>
              <a:gd name="connsiteY374" fmla="*/ 2329958 h 2721240"/>
              <a:gd name="connsiteX375" fmla="*/ 248578 w 1663891"/>
              <a:gd name="connsiteY375" fmla="*/ 2363010 h 2721240"/>
              <a:gd name="connsiteX376" fmla="*/ 330112 w 1663891"/>
              <a:gd name="connsiteY376" fmla="*/ 2233565 h 2721240"/>
              <a:gd name="connsiteX377" fmla="*/ 381071 w 1663891"/>
              <a:gd name="connsiteY377" fmla="*/ 2117264 h 2721240"/>
              <a:gd name="connsiteX378" fmla="*/ 394406 w 1663891"/>
              <a:gd name="connsiteY378" fmla="*/ 2081927 h 2721240"/>
              <a:gd name="connsiteX379" fmla="*/ 399931 w 1663891"/>
              <a:gd name="connsiteY379" fmla="*/ 2064020 h 2721240"/>
              <a:gd name="connsiteX380" fmla="*/ 404122 w 1663891"/>
              <a:gd name="connsiteY380" fmla="*/ 2045541 h 2721240"/>
              <a:gd name="connsiteX381" fmla="*/ 407360 w 1663891"/>
              <a:gd name="connsiteY381" fmla="*/ 2026491 h 2721240"/>
              <a:gd name="connsiteX382" fmla="*/ 410027 w 1663891"/>
              <a:gd name="connsiteY382" fmla="*/ 2007441 h 2721240"/>
              <a:gd name="connsiteX383" fmla="*/ 411741 w 1663891"/>
              <a:gd name="connsiteY383" fmla="*/ 1967150 h 2721240"/>
              <a:gd name="connsiteX384" fmla="*/ 404979 w 1663891"/>
              <a:gd name="connsiteY384" fmla="*/ 1882092 h 2721240"/>
              <a:gd name="connsiteX385" fmla="*/ 396216 w 1663891"/>
              <a:gd name="connsiteY385" fmla="*/ 1837706 h 2721240"/>
              <a:gd name="connsiteX386" fmla="*/ 390882 w 1663891"/>
              <a:gd name="connsiteY386" fmla="*/ 1815227 h 2721240"/>
              <a:gd name="connsiteX387" fmla="*/ 384595 w 1663891"/>
              <a:gd name="connsiteY387" fmla="*/ 1792557 h 2721240"/>
              <a:gd name="connsiteX388" fmla="*/ 314110 w 1663891"/>
              <a:gd name="connsiteY388" fmla="*/ 1608153 h 2721240"/>
              <a:gd name="connsiteX389" fmla="*/ 291727 w 1663891"/>
              <a:gd name="connsiteY389" fmla="*/ 1561385 h 2721240"/>
              <a:gd name="connsiteX390" fmla="*/ 267628 w 1663891"/>
              <a:gd name="connsiteY390" fmla="*/ 1513094 h 2721240"/>
              <a:gd name="connsiteX391" fmla="*/ 217527 w 1663891"/>
              <a:gd name="connsiteY391" fmla="*/ 1413557 h 2721240"/>
              <a:gd name="connsiteX392" fmla="*/ 121420 w 1663891"/>
              <a:gd name="connsiteY392" fmla="*/ 1196864 h 2721240"/>
              <a:gd name="connsiteX393" fmla="*/ 82748 w 1663891"/>
              <a:gd name="connsiteY393" fmla="*/ 1076849 h 2721240"/>
              <a:gd name="connsiteX394" fmla="*/ 75128 w 1663891"/>
              <a:gd name="connsiteY394" fmla="*/ 1045321 h 2721240"/>
              <a:gd name="connsiteX395" fmla="*/ 71413 w 1663891"/>
              <a:gd name="connsiteY395" fmla="*/ 1029509 h 2721240"/>
              <a:gd name="connsiteX396" fmla="*/ 68365 w 1663891"/>
              <a:gd name="connsiteY396" fmla="*/ 1013412 h 2721240"/>
              <a:gd name="connsiteX397" fmla="*/ 62460 w 1663891"/>
              <a:gd name="connsiteY397" fmla="*/ 981027 h 2721240"/>
              <a:gd name="connsiteX398" fmla="*/ 58078 w 1663891"/>
              <a:gd name="connsiteY398" fmla="*/ 947975 h 2721240"/>
              <a:gd name="connsiteX399" fmla="*/ 55983 w 1663891"/>
              <a:gd name="connsiteY399" fmla="*/ 931402 h 2721240"/>
              <a:gd name="connsiteX400" fmla="*/ 54745 w 1663891"/>
              <a:gd name="connsiteY400" fmla="*/ 914638 h 2721240"/>
              <a:gd name="connsiteX401" fmla="*/ 52459 w 1663891"/>
              <a:gd name="connsiteY401" fmla="*/ 881015 h 2721240"/>
              <a:gd name="connsiteX402" fmla="*/ 53030 w 1663891"/>
              <a:gd name="connsiteY402" fmla="*/ 811958 h 2721240"/>
              <a:gd name="connsiteX403" fmla="*/ 59888 w 1663891"/>
              <a:gd name="connsiteY403" fmla="*/ 743759 h 2721240"/>
              <a:gd name="connsiteX404" fmla="*/ 65793 w 1663891"/>
              <a:gd name="connsiteY404" fmla="*/ 710136 h 2721240"/>
              <a:gd name="connsiteX405" fmla="*/ 72652 w 1663891"/>
              <a:gd name="connsiteY405" fmla="*/ 676799 h 2721240"/>
              <a:gd name="connsiteX406" fmla="*/ 175808 w 1663891"/>
              <a:gd name="connsiteY406" fmla="*/ 429815 h 2721240"/>
              <a:gd name="connsiteX407" fmla="*/ 350020 w 1663891"/>
              <a:gd name="connsiteY407" fmla="*/ 228933 h 2721240"/>
              <a:gd name="connsiteX408" fmla="*/ 583858 w 1663891"/>
              <a:gd name="connsiteY408" fmla="*/ 94535 h 2721240"/>
              <a:gd name="connsiteX409" fmla="*/ 856368 w 1663891"/>
              <a:gd name="connsiteY409" fmla="*/ 53959 h 2721240"/>
              <a:gd name="connsiteX410" fmla="*/ 773787 w 1663891"/>
              <a:gd name="connsiteY410" fmla="*/ 1571 h 2721240"/>
              <a:gd name="connsiteX411" fmla="*/ 1021437 w 1663891"/>
              <a:gd name="connsiteY411" fmla="*/ 31861 h 2721240"/>
              <a:gd name="connsiteX412" fmla="*/ 1140595 w 1663891"/>
              <a:gd name="connsiteY412" fmla="*/ 88249 h 2721240"/>
              <a:gd name="connsiteX413" fmla="*/ 1241655 w 1663891"/>
              <a:gd name="connsiteY413" fmla="*/ 167211 h 2721240"/>
              <a:gd name="connsiteX414" fmla="*/ 1379578 w 1663891"/>
              <a:gd name="connsiteY414" fmla="*/ 343424 h 2721240"/>
              <a:gd name="connsiteX415" fmla="*/ 1470827 w 1663891"/>
              <a:gd name="connsiteY415" fmla="*/ 503920 h 2721240"/>
              <a:gd name="connsiteX416" fmla="*/ 1550742 w 1663891"/>
              <a:gd name="connsiteY416" fmla="*/ 629269 h 2721240"/>
              <a:gd name="connsiteX417" fmla="*/ 1479685 w 1663891"/>
              <a:gd name="connsiteY417" fmla="*/ 522494 h 2721240"/>
              <a:gd name="connsiteX418" fmla="*/ 1400247 w 1663891"/>
              <a:gd name="connsiteY418" fmla="*/ 383810 h 2721240"/>
              <a:gd name="connsiteX419" fmla="*/ 1340620 w 1663891"/>
              <a:gd name="connsiteY419" fmla="*/ 290846 h 2721240"/>
              <a:gd name="connsiteX420" fmla="*/ 1254324 w 1663891"/>
              <a:gd name="connsiteY420" fmla="*/ 186071 h 2721240"/>
              <a:gd name="connsiteX421" fmla="*/ 1126308 w 1663891"/>
              <a:gd name="connsiteY421" fmla="*/ 86249 h 2721240"/>
              <a:gd name="connsiteX422" fmla="*/ 960478 w 1663891"/>
              <a:gd name="connsiteY422" fmla="*/ 22717 h 2721240"/>
              <a:gd name="connsiteX423" fmla="*/ 784551 w 1663891"/>
              <a:gd name="connsiteY423" fmla="*/ 9382 h 2721240"/>
              <a:gd name="connsiteX424" fmla="*/ 611482 w 1663891"/>
              <a:gd name="connsiteY424" fmla="*/ 40053 h 2721240"/>
              <a:gd name="connsiteX425" fmla="*/ 527947 w 1663891"/>
              <a:gd name="connsiteY425" fmla="*/ 70818 h 2721240"/>
              <a:gd name="connsiteX426" fmla="*/ 507564 w 1663891"/>
              <a:gd name="connsiteY426" fmla="*/ 80343 h 2721240"/>
              <a:gd name="connsiteX427" fmla="*/ 487561 w 1663891"/>
              <a:gd name="connsiteY427" fmla="*/ 89868 h 2721240"/>
              <a:gd name="connsiteX428" fmla="*/ 447938 w 1663891"/>
              <a:gd name="connsiteY428" fmla="*/ 110823 h 2721240"/>
              <a:gd name="connsiteX429" fmla="*/ 409838 w 1663891"/>
              <a:gd name="connsiteY429" fmla="*/ 134064 h 2721240"/>
              <a:gd name="connsiteX430" fmla="*/ 400313 w 1663891"/>
              <a:gd name="connsiteY430" fmla="*/ 140065 h 2721240"/>
              <a:gd name="connsiteX431" fmla="*/ 390788 w 1663891"/>
              <a:gd name="connsiteY431" fmla="*/ 146542 h 2721240"/>
              <a:gd name="connsiteX432" fmla="*/ 372594 w 1663891"/>
              <a:gd name="connsiteY432" fmla="*/ 159687 h 2721240"/>
              <a:gd name="connsiteX433" fmla="*/ 302681 w 1663891"/>
              <a:gd name="connsiteY433" fmla="*/ 215979 h 2721240"/>
              <a:gd name="connsiteX434" fmla="*/ 182857 w 1663891"/>
              <a:gd name="connsiteY434" fmla="*/ 349329 h 2721240"/>
              <a:gd name="connsiteX435" fmla="*/ 133136 w 1663891"/>
              <a:gd name="connsiteY435" fmla="*/ 424482 h 2721240"/>
              <a:gd name="connsiteX436" fmla="*/ 111705 w 1663891"/>
              <a:gd name="connsiteY436" fmla="*/ 464106 h 2721240"/>
              <a:gd name="connsiteX437" fmla="*/ 91798 w 1663891"/>
              <a:gd name="connsiteY437" fmla="*/ 504777 h 2721240"/>
              <a:gd name="connsiteX438" fmla="*/ 73795 w 1663891"/>
              <a:gd name="connsiteY438" fmla="*/ 546783 h 2721240"/>
              <a:gd name="connsiteX439" fmla="*/ 58650 w 1663891"/>
              <a:gd name="connsiteY439" fmla="*/ 589645 h 2721240"/>
              <a:gd name="connsiteX440" fmla="*/ 51412 w 1663891"/>
              <a:gd name="connsiteY440" fmla="*/ 611171 h 2721240"/>
              <a:gd name="connsiteX441" fmla="*/ 45411 w 1663891"/>
              <a:gd name="connsiteY441" fmla="*/ 633174 h 2721240"/>
              <a:gd name="connsiteX442" fmla="*/ 34266 w 1663891"/>
              <a:gd name="connsiteY442" fmla="*/ 677370 h 2721240"/>
              <a:gd name="connsiteX443" fmla="*/ 26266 w 1663891"/>
              <a:gd name="connsiteY443" fmla="*/ 722424 h 2721240"/>
              <a:gd name="connsiteX444" fmla="*/ 22551 w 1663891"/>
              <a:gd name="connsiteY444" fmla="*/ 744998 h 2721240"/>
              <a:gd name="connsiteX445" fmla="*/ 20455 w 1663891"/>
              <a:gd name="connsiteY445" fmla="*/ 767858 h 2721240"/>
              <a:gd name="connsiteX446" fmla="*/ 16645 w 1663891"/>
              <a:gd name="connsiteY446" fmla="*/ 813578 h 2721240"/>
              <a:gd name="connsiteX447" fmla="*/ 16645 w 1663891"/>
              <a:gd name="connsiteY447" fmla="*/ 859584 h 2721240"/>
              <a:gd name="connsiteX448" fmla="*/ 16645 w 1663891"/>
              <a:gd name="connsiteY448" fmla="*/ 882539 h 2721240"/>
              <a:gd name="connsiteX449" fmla="*/ 18264 w 1663891"/>
              <a:gd name="connsiteY449" fmla="*/ 904637 h 2721240"/>
              <a:gd name="connsiteX450" fmla="*/ 22455 w 1663891"/>
              <a:gd name="connsiteY450" fmla="*/ 948452 h 2721240"/>
              <a:gd name="connsiteX451" fmla="*/ 28551 w 1663891"/>
              <a:gd name="connsiteY451" fmla="*/ 991314 h 2721240"/>
              <a:gd name="connsiteX452" fmla="*/ 36647 w 1663891"/>
              <a:gd name="connsiteY452" fmla="*/ 1033034 h 2721240"/>
              <a:gd name="connsiteX453" fmla="*/ 81987 w 1663891"/>
              <a:gd name="connsiteY453" fmla="*/ 1187339 h 2721240"/>
              <a:gd name="connsiteX454" fmla="*/ 197620 w 1663891"/>
              <a:gd name="connsiteY454" fmla="*/ 1440894 h 2721240"/>
              <a:gd name="connsiteX455" fmla="*/ 297157 w 1663891"/>
              <a:gd name="connsiteY455" fmla="*/ 1639015 h 2721240"/>
              <a:gd name="connsiteX456" fmla="*/ 383358 w 1663891"/>
              <a:gd name="connsiteY456" fmla="*/ 1910763 h 2721240"/>
              <a:gd name="connsiteX457" fmla="*/ 384881 w 1663891"/>
              <a:gd name="connsiteY457" fmla="*/ 1922002 h 2721240"/>
              <a:gd name="connsiteX458" fmla="*/ 385548 w 1663891"/>
              <a:gd name="connsiteY458" fmla="*/ 1932289 h 2721240"/>
              <a:gd name="connsiteX459" fmla="*/ 387073 w 1663891"/>
              <a:gd name="connsiteY459" fmla="*/ 1951339 h 2721240"/>
              <a:gd name="connsiteX460" fmla="*/ 387073 w 1663891"/>
              <a:gd name="connsiteY460" fmla="*/ 1979914 h 2721240"/>
              <a:gd name="connsiteX461" fmla="*/ 385739 w 1663891"/>
              <a:gd name="connsiteY461" fmla="*/ 2002774 h 2721240"/>
              <a:gd name="connsiteX462" fmla="*/ 338781 w 1663891"/>
              <a:gd name="connsiteY462" fmla="*/ 1821799 h 2721240"/>
              <a:gd name="connsiteX463" fmla="*/ 289631 w 1663891"/>
              <a:gd name="connsiteY463" fmla="*/ 1681686 h 2721240"/>
              <a:gd name="connsiteX464" fmla="*/ 273916 w 1663891"/>
              <a:gd name="connsiteY464" fmla="*/ 1645682 h 2721240"/>
              <a:gd name="connsiteX465" fmla="*/ 257056 w 1663891"/>
              <a:gd name="connsiteY465" fmla="*/ 1609487 h 2721240"/>
              <a:gd name="connsiteX466" fmla="*/ 248389 w 1663891"/>
              <a:gd name="connsiteY466" fmla="*/ 1591294 h 2721240"/>
              <a:gd name="connsiteX467" fmla="*/ 238864 w 1663891"/>
              <a:gd name="connsiteY467" fmla="*/ 1572244 h 2721240"/>
              <a:gd name="connsiteX468" fmla="*/ 219814 w 1663891"/>
              <a:gd name="connsiteY468" fmla="*/ 1534144 h 2721240"/>
              <a:gd name="connsiteX469" fmla="*/ 61889 w 1663891"/>
              <a:gd name="connsiteY469" fmla="*/ 1188101 h 2721240"/>
              <a:gd name="connsiteX470" fmla="*/ 9025 w 1663891"/>
              <a:gd name="connsiteY470" fmla="*/ 978551 h 2721240"/>
              <a:gd name="connsiteX471" fmla="*/ 2644 w 1663891"/>
              <a:gd name="connsiteY471" fmla="*/ 922163 h 2721240"/>
              <a:gd name="connsiteX472" fmla="*/ 72 w 1663891"/>
              <a:gd name="connsiteY472" fmla="*/ 864346 h 2721240"/>
              <a:gd name="connsiteX473" fmla="*/ 72 w 1663891"/>
              <a:gd name="connsiteY473" fmla="*/ 833961 h 2721240"/>
              <a:gd name="connsiteX474" fmla="*/ 1024 w 1663891"/>
              <a:gd name="connsiteY474" fmla="*/ 804434 h 2721240"/>
              <a:gd name="connsiteX475" fmla="*/ 6453 w 1663891"/>
              <a:gd name="connsiteY475" fmla="*/ 746046 h 2721240"/>
              <a:gd name="connsiteX476" fmla="*/ 67985 w 1663891"/>
              <a:gd name="connsiteY476" fmla="*/ 524208 h 2721240"/>
              <a:gd name="connsiteX477" fmla="*/ 79415 w 1663891"/>
              <a:gd name="connsiteY477" fmla="*/ 498110 h 2721240"/>
              <a:gd name="connsiteX478" fmla="*/ 91798 w 1663891"/>
              <a:gd name="connsiteY478" fmla="*/ 472392 h 2721240"/>
              <a:gd name="connsiteX479" fmla="*/ 118753 w 1663891"/>
              <a:gd name="connsiteY479" fmla="*/ 422386 h 2721240"/>
              <a:gd name="connsiteX480" fmla="*/ 149138 w 1663891"/>
              <a:gd name="connsiteY480" fmla="*/ 374761 h 2721240"/>
              <a:gd name="connsiteX481" fmla="*/ 182475 w 1663891"/>
              <a:gd name="connsiteY481" fmla="*/ 328946 h 2721240"/>
              <a:gd name="connsiteX482" fmla="*/ 342972 w 1663891"/>
              <a:gd name="connsiteY482" fmla="*/ 167211 h 2721240"/>
              <a:gd name="connsiteX483" fmla="*/ 544140 w 1663891"/>
              <a:gd name="connsiteY483" fmla="*/ 53578 h 2721240"/>
              <a:gd name="connsiteX484" fmla="*/ 656154 w 1663891"/>
              <a:gd name="connsiteY484" fmla="*/ 18717 h 2721240"/>
              <a:gd name="connsiteX485" fmla="*/ 773787 w 1663891"/>
              <a:gd name="connsiteY485" fmla="*/ 1571 h 272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</a:cxnLst>
            <a:rect l="l" t="t" r="r" b="b"/>
            <a:pathLst>
              <a:path w="1663891" h="2721240">
                <a:moveTo>
                  <a:pt x="1617143" y="755479"/>
                </a:moveTo>
                <a:lnTo>
                  <a:pt x="1663891" y="777045"/>
                </a:lnTo>
                <a:lnTo>
                  <a:pt x="1663891" y="777951"/>
                </a:lnTo>
                <a:lnTo>
                  <a:pt x="1634276" y="766715"/>
                </a:lnTo>
                <a:close/>
                <a:moveTo>
                  <a:pt x="1584677" y="734185"/>
                </a:moveTo>
                <a:lnTo>
                  <a:pt x="1617143" y="755479"/>
                </a:lnTo>
                <a:lnTo>
                  <a:pt x="1602271" y="748617"/>
                </a:lnTo>
                <a:close/>
                <a:moveTo>
                  <a:pt x="854845" y="364284"/>
                </a:moveTo>
                <a:cubicBezTo>
                  <a:pt x="868476" y="365903"/>
                  <a:pt x="881963" y="368485"/>
                  <a:pt x="895231" y="371999"/>
                </a:cubicBezTo>
                <a:cubicBezTo>
                  <a:pt x="907433" y="375390"/>
                  <a:pt x="919320" y="379819"/>
                  <a:pt x="930759" y="385239"/>
                </a:cubicBezTo>
                <a:cubicBezTo>
                  <a:pt x="933579" y="386353"/>
                  <a:pt x="936284" y="387725"/>
                  <a:pt x="938856" y="389335"/>
                </a:cubicBezTo>
                <a:lnTo>
                  <a:pt x="946762" y="393526"/>
                </a:lnTo>
                <a:cubicBezTo>
                  <a:pt x="951905" y="397145"/>
                  <a:pt x="957430" y="399907"/>
                  <a:pt x="962478" y="404003"/>
                </a:cubicBezTo>
                <a:cubicBezTo>
                  <a:pt x="973441" y="411795"/>
                  <a:pt x="983766" y="420462"/>
                  <a:pt x="993339" y="429911"/>
                </a:cubicBezTo>
                <a:cubicBezTo>
                  <a:pt x="1004245" y="440646"/>
                  <a:pt x="1014485" y="452038"/>
                  <a:pt x="1024010" y="464011"/>
                </a:cubicBezTo>
                <a:cubicBezTo>
                  <a:pt x="1034201" y="476869"/>
                  <a:pt x="1044393" y="491062"/>
                  <a:pt x="1054584" y="506206"/>
                </a:cubicBezTo>
                <a:cubicBezTo>
                  <a:pt x="1074968" y="536972"/>
                  <a:pt x="1095066" y="571738"/>
                  <a:pt x="1116211" y="610029"/>
                </a:cubicBezTo>
                <a:cubicBezTo>
                  <a:pt x="1137357" y="648320"/>
                  <a:pt x="1159550" y="689277"/>
                  <a:pt x="1184982" y="732139"/>
                </a:cubicBezTo>
                <a:cubicBezTo>
                  <a:pt x="1212014" y="778564"/>
                  <a:pt x="1242418" y="822941"/>
                  <a:pt x="1275946" y="864918"/>
                </a:cubicBezTo>
                <a:cubicBezTo>
                  <a:pt x="1314303" y="912876"/>
                  <a:pt x="1359004" y="955396"/>
                  <a:pt x="1408819" y="991315"/>
                </a:cubicBezTo>
                <a:cubicBezTo>
                  <a:pt x="1460483" y="1027452"/>
                  <a:pt x="1517157" y="1055847"/>
                  <a:pt x="1577031" y="1075611"/>
                </a:cubicBezTo>
                <a:cubicBezTo>
                  <a:pt x="1604568" y="1084522"/>
                  <a:pt x="1632535" y="1091978"/>
                  <a:pt x="1660816" y="1097955"/>
                </a:cubicBezTo>
                <a:lnTo>
                  <a:pt x="1663891" y="1098438"/>
                </a:lnTo>
                <a:lnTo>
                  <a:pt x="1663891" y="1124755"/>
                </a:lnTo>
                <a:lnTo>
                  <a:pt x="1554933" y="1097709"/>
                </a:lnTo>
                <a:cubicBezTo>
                  <a:pt x="1507689" y="1081536"/>
                  <a:pt x="1462388" y="1060161"/>
                  <a:pt x="1419869" y="1033987"/>
                </a:cubicBezTo>
                <a:cubicBezTo>
                  <a:pt x="1409201" y="1026938"/>
                  <a:pt x="1398437" y="1020271"/>
                  <a:pt x="1387959" y="1012746"/>
                </a:cubicBezTo>
                <a:cubicBezTo>
                  <a:pt x="1377482" y="1005221"/>
                  <a:pt x="1367005" y="997601"/>
                  <a:pt x="1357385" y="989505"/>
                </a:cubicBezTo>
                <a:cubicBezTo>
                  <a:pt x="1337982" y="973817"/>
                  <a:pt x="1319446" y="957091"/>
                  <a:pt x="1301854" y="939403"/>
                </a:cubicBezTo>
                <a:cubicBezTo>
                  <a:pt x="1269459" y="906533"/>
                  <a:pt x="1239808" y="871081"/>
                  <a:pt x="1213176" y="833390"/>
                </a:cubicBezTo>
                <a:cubicBezTo>
                  <a:pt x="1169294" y="769125"/>
                  <a:pt x="1128918" y="702545"/>
                  <a:pt x="1092208" y="633937"/>
                </a:cubicBezTo>
                <a:cubicBezTo>
                  <a:pt x="1058681" y="574215"/>
                  <a:pt x="1027534" y="522399"/>
                  <a:pt x="996958" y="485347"/>
                </a:cubicBezTo>
                <a:cubicBezTo>
                  <a:pt x="966383" y="448294"/>
                  <a:pt x="938951" y="427720"/>
                  <a:pt x="910472" y="415719"/>
                </a:cubicBezTo>
                <a:cubicBezTo>
                  <a:pt x="874067" y="401869"/>
                  <a:pt x="834881" y="396907"/>
                  <a:pt x="796172" y="401241"/>
                </a:cubicBezTo>
                <a:cubicBezTo>
                  <a:pt x="773407" y="403298"/>
                  <a:pt x="750890" y="407508"/>
                  <a:pt x="728925" y="413814"/>
                </a:cubicBezTo>
                <a:cubicBezTo>
                  <a:pt x="723210" y="415243"/>
                  <a:pt x="717781" y="417338"/>
                  <a:pt x="712161" y="418957"/>
                </a:cubicBezTo>
                <a:cubicBezTo>
                  <a:pt x="706541" y="420577"/>
                  <a:pt x="701207" y="423434"/>
                  <a:pt x="695778" y="425530"/>
                </a:cubicBezTo>
                <a:lnTo>
                  <a:pt x="679204" y="431816"/>
                </a:lnTo>
                <a:lnTo>
                  <a:pt x="663202" y="439817"/>
                </a:lnTo>
                <a:cubicBezTo>
                  <a:pt x="573248" y="486175"/>
                  <a:pt x="500554" y="560204"/>
                  <a:pt x="455843" y="650986"/>
                </a:cubicBezTo>
                <a:cubicBezTo>
                  <a:pt x="433288" y="695516"/>
                  <a:pt x="418258" y="743474"/>
                  <a:pt x="411361" y="792909"/>
                </a:cubicBezTo>
                <a:cubicBezTo>
                  <a:pt x="410028" y="804911"/>
                  <a:pt x="409456" y="816817"/>
                  <a:pt x="408028" y="828723"/>
                </a:cubicBezTo>
                <a:cubicBezTo>
                  <a:pt x="408028" y="840534"/>
                  <a:pt x="408028" y="852345"/>
                  <a:pt x="408028" y="864156"/>
                </a:cubicBezTo>
                <a:cubicBezTo>
                  <a:pt x="409399" y="889940"/>
                  <a:pt x="412590" y="915591"/>
                  <a:pt x="417553" y="940928"/>
                </a:cubicBezTo>
                <a:cubicBezTo>
                  <a:pt x="437841" y="1045703"/>
                  <a:pt x="493086" y="1161527"/>
                  <a:pt x="557570" y="1286018"/>
                </a:cubicBezTo>
                <a:lnTo>
                  <a:pt x="607005" y="1382221"/>
                </a:lnTo>
                <a:lnTo>
                  <a:pt x="619578" y="1407081"/>
                </a:lnTo>
                <a:lnTo>
                  <a:pt x="632342" y="1433179"/>
                </a:lnTo>
                <a:cubicBezTo>
                  <a:pt x="640914" y="1450420"/>
                  <a:pt x="649010" y="1468517"/>
                  <a:pt x="657297" y="1486234"/>
                </a:cubicBezTo>
                <a:cubicBezTo>
                  <a:pt x="691311" y="1560119"/>
                  <a:pt x="719495" y="1636557"/>
                  <a:pt x="741593" y="1714834"/>
                </a:cubicBezTo>
                <a:cubicBezTo>
                  <a:pt x="765825" y="1800111"/>
                  <a:pt x="778293" y="1888303"/>
                  <a:pt x="778645" y="1976962"/>
                </a:cubicBezTo>
                <a:cubicBezTo>
                  <a:pt x="778322" y="2072745"/>
                  <a:pt x="759195" y="2167529"/>
                  <a:pt x="722353" y="2255949"/>
                </a:cubicBezTo>
                <a:cubicBezTo>
                  <a:pt x="718067" y="2267284"/>
                  <a:pt x="712828" y="2277285"/>
                  <a:pt x="707970" y="2287763"/>
                </a:cubicBezTo>
                <a:cubicBezTo>
                  <a:pt x="703112" y="2298240"/>
                  <a:pt x="697969" y="2308718"/>
                  <a:pt x="692730" y="2318528"/>
                </a:cubicBezTo>
                <a:lnTo>
                  <a:pt x="676538" y="2347103"/>
                </a:lnTo>
                <a:lnTo>
                  <a:pt x="668346" y="2361391"/>
                </a:lnTo>
                <a:lnTo>
                  <a:pt x="659869" y="2374726"/>
                </a:lnTo>
                <a:lnTo>
                  <a:pt x="642914" y="2401205"/>
                </a:lnTo>
                <a:lnTo>
                  <a:pt x="625769" y="2425970"/>
                </a:lnTo>
                <a:cubicBezTo>
                  <a:pt x="614244" y="2442829"/>
                  <a:pt x="602909" y="2457403"/>
                  <a:pt x="591479" y="2472738"/>
                </a:cubicBezTo>
                <a:cubicBezTo>
                  <a:pt x="545950" y="2532269"/>
                  <a:pt x="503659" y="2581609"/>
                  <a:pt x="469178" y="2627329"/>
                </a:cubicBezTo>
                <a:cubicBezTo>
                  <a:pt x="454224" y="2646003"/>
                  <a:pt x="440430" y="2665553"/>
                  <a:pt x="427865" y="2685864"/>
                </a:cubicBezTo>
                <a:lnTo>
                  <a:pt x="408840" y="2721240"/>
                </a:lnTo>
                <a:lnTo>
                  <a:pt x="340360" y="2721240"/>
                </a:lnTo>
                <a:lnTo>
                  <a:pt x="361260" y="2675144"/>
                </a:lnTo>
                <a:cubicBezTo>
                  <a:pt x="381320" y="2641930"/>
                  <a:pt x="403589" y="2610107"/>
                  <a:pt x="427935" y="2579894"/>
                </a:cubicBezTo>
                <a:cubicBezTo>
                  <a:pt x="453652" y="2547128"/>
                  <a:pt x="482037" y="2513219"/>
                  <a:pt x="511565" y="2476929"/>
                </a:cubicBezTo>
                <a:cubicBezTo>
                  <a:pt x="541092" y="2440639"/>
                  <a:pt x="571763" y="2400729"/>
                  <a:pt x="600814" y="2357104"/>
                </a:cubicBezTo>
                <a:cubicBezTo>
                  <a:pt x="607958" y="2345769"/>
                  <a:pt x="615387" y="2335197"/>
                  <a:pt x="622245" y="2323291"/>
                </a:cubicBezTo>
                <a:lnTo>
                  <a:pt x="642724" y="2287476"/>
                </a:lnTo>
                <a:lnTo>
                  <a:pt x="661774" y="2249376"/>
                </a:lnTo>
                <a:cubicBezTo>
                  <a:pt x="667965" y="2236613"/>
                  <a:pt x="673013" y="2222611"/>
                  <a:pt x="678538" y="2209277"/>
                </a:cubicBezTo>
                <a:cubicBezTo>
                  <a:pt x="699245" y="2154736"/>
                  <a:pt x="712818" y="2097749"/>
                  <a:pt x="718924" y="2039732"/>
                </a:cubicBezTo>
                <a:cubicBezTo>
                  <a:pt x="724039" y="1983991"/>
                  <a:pt x="723372" y="1927879"/>
                  <a:pt x="716924" y="1872282"/>
                </a:cubicBezTo>
                <a:cubicBezTo>
                  <a:pt x="710827" y="1819580"/>
                  <a:pt x="700445" y="1767469"/>
                  <a:pt x="685872" y="1716453"/>
                </a:cubicBezTo>
                <a:cubicBezTo>
                  <a:pt x="672328" y="1667656"/>
                  <a:pt x="656011" y="1619670"/>
                  <a:pt x="637009" y="1572721"/>
                </a:cubicBezTo>
                <a:cubicBezTo>
                  <a:pt x="618530" y="1526715"/>
                  <a:pt x="598909" y="1481947"/>
                  <a:pt x="577573" y="1438895"/>
                </a:cubicBezTo>
                <a:cubicBezTo>
                  <a:pt x="556237" y="1395841"/>
                  <a:pt x="536234" y="1355646"/>
                  <a:pt x="516041" y="1315641"/>
                </a:cubicBezTo>
                <a:cubicBezTo>
                  <a:pt x="476950" y="1240927"/>
                  <a:pt x="441975" y="1164136"/>
                  <a:pt x="411266" y="1085612"/>
                </a:cubicBezTo>
                <a:cubicBezTo>
                  <a:pt x="397236" y="1050217"/>
                  <a:pt x="385739" y="1013870"/>
                  <a:pt x="376881" y="976837"/>
                </a:cubicBezTo>
                <a:cubicBezTo>
                  <a:pt x="368670" y="942452"/>
                  <a:pt x="363660" y="907371"/>
                  <a:pt x="361927" y="872062"/>
                </a:cubicBezTo>
                <a:cubicBezTo>
                  <a:pt x="361641" y="867880"/>
                  <a:pt x="361641" y="863680"/>
                  <a:pt x="361927" y="859489"/>
                </a:cubicBezTo>
                <a:lnTo>
                  <a:pt x="361927" y="847202"/>
                </a:lnTo>
                <a:lnTo>
                  <a:pt x="361927" y="828723"/>
                </a:lnTo>
                <a:lnTo>
                  <a:pt x="362594" y="822532"/>
                </a:lnTo>
                <a:cubicBezTo>
                  <a:pt x="363793" y="805949"/>
                  <a:pt x="365889" y="789451"/>
                  <a:pt x="368880" y="773097"/>
                </a:cubicBezTo>
                <a:cubicBezTo>
                  <a:pt x="374843" y="739778"/>
                  <a:pt x="384092" y="707146"/>
                  <a:pt x="396502" y="675656"/>
                </a:cubicBezTo>
                <a:cubicBezTo>
                  <a:pt x="422687" y="611991"/>
                  <a:pt x="460625" y="553831"/>
                  <a:pt x="508326" y="504206"/>
                </a:cubicBezTo>
                <a:cubicBezTo>
                  <a:pt x="520194" y="492043"/>
                  <a:pt x="532691" y="480498"/>
                  <a:pt x="545759" y="469630"/>
                </a:cubicBezTo>
                <a:cubicBezTo>
                  <a:pt x="552331" y="464392"/>
                  <a:pt x="558618" y="458581"/>
                  <a:pt x="565285" y="453533"/>
                </a:cubicBezTo>
                <a:lnTo>
                  <a:pt x="585860" y="439055"/>
                </a:lnTo>
                <a:cubicBezTo>
                  <a:pt x="589288" y="436674"/>
                  <a:pt x="592622" y="434102"/>
                  <a:pt x="596051" y="431816"/>
                </a:cubicBezTo>
                <a:lnTo>
                  <a:pt x="606815" y="425625"/>
                </a:lnTo>
                <a:lnTo>
                  <a:pt x="628151" y="412861"/>
                </a:lnTo>
                <a:lnTo>
                  <a:pt x="650249" y="402384"/>
                </a:lnTo>
                <a:lnTo>
                  <a:pt x="661297" y="396955"/>
                </a:lnTo>
                <a:cubicBezTo>
                  <a:pt x="665012" y="395240"/>
                  <a:pt x="668822" y="394097"/>
                  <a:pt x="672632" y="392669"/>
                </a:cubicBezTo>
                <a:cubicBezTo>
                  <a:pt x="730077" y="368246"/>
                  <a:pt x="792695" y="358483"/>
                  <a:pt x="854845" y="364284"/>
                </a:cubicBezTo>
                <a:close/>
                <a:moveTo>
                  <a:pt x="828365" y="275130"/>
                </a:moveTo>
                <a:cubicBezTo>
                  <a:pt x="886030" y="275282"/>
                  <a:pt x="942637" y="290617"/>
                  <a:pt x="992482" y="319611"/>
                </a:cubicBezTo>
                <a:cubicBezTo>
                  <a:pt x="1040107" y="348186"/>
                  <a:pt x="1081445" y="391811"/>
                  <a:pt x="1118116" y="445342"/>
                </a:cubicBezTo>
                <a:cubicBezTo>
                  <a:pt x="1154787" y="498872"/>
                  <a:pt x="1187553" y="560118"/>
                  <a:pt x="1222891" y="624126"/>
                </a:cubicBezTo>
                <a:cubicBezTo>
                  <a:pt x="1258229" y="688134"/>
                  <a:pt x="1297472" y="755761"/>
                  <a:pt x="1350812" y="819484"/>
                </a:cubicBezTo>
                <a:cubicBezTo>
                  <a:pt x="1378177" y="852450"/>
                  <a:pt x="1409096" y="882282"/>
                  <a:pt x="1443014" y="908447"/>
                </a:cubicBezTo>
                <a:cubicBezTo>
                  <a:pt x="1477857" y="934945"/>
                  <a:pt x="1515794" y="957110"/>
                  <a:pt x="1555980" y="974455"/>
                </a:cubicBezTo>
                <a:lnTo>
                  <a:pt x="1663891" y="1008694"/>
                </a:lnTo>
                <a:lnTo>
                  <a:pt x="1663891" y="1026837"/>
                </a:lnTo>
                <a:lnTo>
                  <a:pt x="1589732" y="1007438"/>
                </a:lnTo>
                <a:cubicBezTo>
                  <a:pt x="1560105" y="997249"/>
                  <a:pt x="1531244" y="984828"/>
                  <a:pt x="1503403" y="970264"/>
                </a:cubicBezTo>
                <a:cubicBezTo>
                  <a:pt x="1474342" y="954643"/>
                  <a:pt x="1446681" y="936546"/>
                  <a:pt x="1420725" y="916162"/>
                </a:cubicBezTo>
                <a:cubicBezTo>
                  <a:pt x="1395322" y="895874"/>
                  <a:pt x="1371596" y="873576"/>
                  <a:pt x="1349764" y="849487"/>
                </a:cubicBezTo>
                <a:cubicBezTo>
                  <a:pt x="1309397" y="803900"/>
                  <a:pt x="1273488" y="754561"/>
                  <a:pt x="1242513" y="702135"/>
                </a:cubicBezTo>
                <a:cubicBezTo>
                  <a:pt x="1212413" y="652605"/>
                  <a:pt x="1185934" y="603552"/>
                  <a:pt x="1159550" y="557736"/>
                </a:cubicBezTo>
                <a:cubicBezTo>
                  <a:pt x="1107162" y="465630"/>
                  <a:pt x="1052489" y="386286"/>
                  <a:pt x="983813" y="345424"/>
                </a:cubicBezTo>
                <a:cubicBezTo>
                  <a:pt x="917805" y="303800"/>
                  <a:pt x="825794" y="293894"/>
                  <a:pt x="734925" y="313039"/>
                </a:cubicBezTo>
                <a:cubicBezTo>
                  <a:pt x="712161" y="317611"/>
                  <a:pt x="689844" y="324212"/>
                  <a:pt x="668250" y="332756"/>
                </a:cubicBezTo>
                <a:cubicBezTo>
                  <a:pt x="657487" y="337233"/>
                  <a:pt x="646343" y="340852"/>
                  <a:pt x="635675" y="345900"/>
                </a:cubicBezTo>
                <a:lnTo>
                  <a:pt x="603956" y="361617"/>
                </a:lnTo>
                <a:cubicBezTo>
                  <a:pt x="561971" y="385000"/>
                  <a:pt x="523108" y="413614"/>
                  <a:pt x="488323" y="446770"/>
                </a:cubicBezTo>
                <a:cubicBezTo>
                  <a:pt x="452919" y="480374"/>
                  <a:pt x="422077" y="518484"/>
                  <a:pt x="396598" y="560118"/>
                </a:cubicBezTo>
                <a:cubicBezTo>
                  <a:pt x="370632" y="601408"/>
                  <a:pt x="350115" y="645871"/>
                  <a:pt x="335542" y="692420"/>
                </a:cubicBezTo>
                <a:cubicBezTo>
                  <a:pt x="321512" y="738368"/>
                  <a:pt x="313578" y="785955"/>
                  <a:pt x="311920" y="833961"/>
                </a:cubicBezTo>
                <a:lnTo>
                  <a:pt x="311920" y="869299"/>
                </a:lnTo>
                <a:lnTo>
                  <a:pt x="314778" y="905685"/>
                </a:lnTo>
                <a:cubicBezTo>
                  <a:pt x="316683" y="917781"/>
                  <a:pt x="318016" y="929973"/>
                  <a:pt x="320016" y="942165"/>
                </a:cubicBezTo>
                <a:cubicBezTo>
                  <a:pt x="322017" y="954358"/>
                  <a:pt x="324493" y="966550"/>
                  <a:pt x="327351" y="978742"/>
                </a:cubicBezTo>
                <a:cubicBezTo>
                  <a:pt x="349734" y="1076849"/>
                  <a:pt x="394026" y="1175052"/>
                  <a:pt x="443651" y="1274017"/>
                </a:cubicBezTo>
                <a:lnTo>
                  <a:pt x="521470" y="1425654"/>
                </a:lnTo>
                <a:cubicBezTo>
                  <a:pt x="547664" y="1477185"/>
                  <a:pt x="573667" y="1531572"/>
                  <a:pt x="596241" y="1586913"/>
                </a:cubicBezTo>
                <a:cubicBezTo>
                  <a:pt x="619578" y="1643043"/>
                  <a:pt x="638932" y="1700746"/>
                  <a:pt x="654153" y="1759601"/>
                </a:cubicBezTo>
                <a:cubicBezTo>
                  <a:pt x="670041" y="1820275"/>
                  <a:pt x="679366" y="1882483"/>
                  <a:pt x="681966" y="1945148"/>
                </a:cubicBezTo>
                <a:cubicBezTo>
                  <a:pt x="684662" y="2009871"/>
                  <a:pt x="677794" y="2074640"/>
                  <a:pt x="661583" y="2137363"/>
                </a:cubicBezTo>
                <a:cubicBezTo>
                  <a:pt x="656915" y="2153079"/>
                  <a:pt x="652058" y="2168700"/>
                  <a:pt x="647296" y="2184130"/>
                </a:cubicBezTo>
                <a:cubicBezTo>
                  <a:pt x="642533" y="2199561"/>
                  <a:pt x="635579" y="2214229"/>
                  <a:pt x="629484" y="2228993"/>
                </a:cubicBezTo>
                <a:lnTo>
                  <a:pt x="608910" y="2271379"/>
                </a:lnTo>
                <a:lnTo>
                  <a:pt x="586431" y="2311194"/>
                </a:lnTo>
                <a:cubicBezTo>
                  <a:pt x="556741" y="2359067"/>
                  <a:pt x="524032" y="2405006"/>
                  <a:pt x="488513" y="2448735"/>
                </a:cubicBezTo>
                <a:cubicBezTo>
                  <a:pt x="455653" y="2490169"/>
                  <a:pt x="423934" y="2528269"/>
                  <a:pt x="395835" y="2565321"/>
                </a:cubicBezTo>
                <a:cubicBezTo>
                  <a:pt x="367546" y="2602326"/>
                  <a:pt x="343186" y="2638045"/>
                  <a:pt x="324041" y="2673216"/>
                </a:cubicBezTo>
                <a:lnTo>
                  <a:pt x="301469" y="2721240"/>
                </a:lnTo>
                <a:lnTo>
                  <a:pt x="244444" y="2721240"/>
                </a:lnTo>
                <a:lnTo>
                  <a:pt x="247436" y="2709815"/>
                </a:lnTo>
                <a:cubicBezTo>
                  <a:pt x="259580" y="2679526"/>
                  <a:pt x="274363" y="2650360"/>
                  <a:pt x="291632" y="2622661"/>
                </a:cubicBezTo>
                <a:cubicBezTo>
                  <a:pt x="299823" y="2608374"/>
                  <a:pt x="309920" y="2594563"/>
                  <a:pt x="319255" y="2580465"/>
                </a:cubicBezTo>
                <a:cubicBezTo>
                  <a:pt x="328589" y="2566369"/>
                  <a:pt x="339162" y="2552748"/>
                  <a:pt x="349925" y="2539032"/>
                </a:cubicBezTo>
                <a:cubicBezTo>
                  <a:pt x="392311" y="2483977"/>
                  <a:pt x="440032" y="2429780"/>
                  <a:pt x="485465" y="2369868"/>
                </a:cubicBezTo>
                <a:cubicBezTo>
                  <a:pt x="534215" y="2308384"/>
                  <a:pt x="573448" y="2239937"/>
                  <a:pt x="601861" y="2166795"/>
                </a:cubicBezTo>
                <a:cubicBezTo>
                  <a:pt x="628122" y="2090462"/>
                  <a:pt x="639123" y="2009718"/>
                  <a:pt x="634246" y="1929146"/>
                </a:cubicBezTo>
                <a:cubicBezTo>
                  <a:pt x="629407" y="1851451"/>
                  <a:pt x="614653" y="1774688"/>
                  <a:pt x="590336" y="1700736"/>
                </a:cubicBezTo>
                <a:cubicBezTo>
                  <a:pt x="567285" y="1628984"/>
                  <a:pt x="539187" y="1558957"/>
                  <a:pt x="506230" y="1491186"/>
                </a:cubicBezTo>
                <a:cubicBezTo>
                  <a:pt x="474226" y="1424511"/>
                  <a:pt x="440698" y="1360503"/>
                  <a:pt x="409361" y="1296781"/>
                </a:cubicBezTo>
                <a:cubicBezTo>
                  <a:pt x="377985" y="1234850"/>
                  <a:pt x="350001" y="1171251"/>
                  <a:pt x="325541" y="1106281"/>
                </a:cubicBezTo>
                <a:cubicBezTo>
                  <a:pt x="301995" y="1044292"/>
                  <a:pt x="286003" y="979694"/>
                  <a:pt x="277916" y="913876"/>
                </a:cubicBezTo>
                <a:cubicBezTo>
                  <a:pt x="276678" y="905780"/>
                  <a:pt x="276678" y="897779"/>
                  <a:pt x="275915" y="889778"/>
                </a:cubicBezTo>
                <a:cubicBezTo>
                  <a:pt x="275154" y="881777"/>
                  <a:pt x="274487" y="873681"/>
                  <a:pt x="274678" y="865870"/>
                </a:cubicBezTo>
                <a:cubicBezTo>
                  <a:pt x="274678" y="850059"/>
                  <a:pt x="274678" y="834343"/>
                  <a:pt x="275535" y="818245"/>
                </a:cubicBezTo>
                <a:lnTo>
                  <a:pt x="277725" y="794718"/>
                </a:lnTo>
                <a:cubicBezTo>
                  <a:pt x="278240" y="786832"/>
                  <a:pt x="279202" y="778973"/>
                  <a:pt x="280583" y="771192"/>
                </a:cubicBezTo>
                <a:lnTo>
                  <a:pt x="284869" y="747760"/>
                </a:lnTo>
                <a:cubicBezTo>
                  <a:pt x="286012" y="739892"/>
                  <a:pt x="287632" y="732101"/>
                  <a:pt x="289727" y="724424"/>
                </a:cubicBezTo>
                <a:cubicBezTo>
                  <a:pt x="320474" y="599494"/>
                  <a:pt x="389635" y="487366"/>
                  <a:pt x="487466" y="403812"/>
                </a:cubicBezTo>
                <a:cubicBezTo>
                  <a:pt x="535282" y="362874"/>
                  <a:pt x="589717" y="330365"/>
                  <a:pt x="648439" y="307705"/>
                </a:cubicBezTo>
                <a:lnTo>
                  <a:pt x="670251" y="299418"/>
                </a:lnTo>
                <a:cubicBezTo>
                  <a:pt x="677680" y="297228"/>
                  <a:pt x="685014" y="294751"/>
                  <a:pt x="692444" y="292751"/>
                </a:cubicBezTo>
                <a:cubicBezTo>
                  <a:pt x="707398" y="288655"/>
                  <a:pt x="722447" y="285131"/>
                  <a:pt x="737592" y="282369"/>
                </a:cubicBezTo>
                <a:cubicBezTo>
                  <a:pt x="767530" y="276939"/>
                  <a:pt x="797943" y="274520"/>
                  <a:pt x="828365" y="275130"/>
                </a:cubicBezTo>
                <a:close/>
                <a:moveTo>
                  <a:pt x="809583" y="192335"/>
                </a:moveTo>
                <a:cubicBezTo>
                  <a:pt x="838260" y="191888"/>
                  <a:pt x="866976" y="193862"/>
                  <a:pt x="895422" y="198263"/>
                </a:cubicBezTo>
                <a:cubicBezTo>
                  <a:pt x="952238" y="207093"/>
                  <a:pt x="1006417" y="228334"/>
                  <a:pt x="1054108" y="260462"/>
                </a:cubicBezTo>
                <a:cubicBezTo>
                  <a:pt x="1100962" y="293504"/>
                  <a:pt x="1141758" y="334395"/>
                  <a:pt x="1174695" y="381334"/>
                </a:cubicBezTo>
                <a:cubicBezTo>
                  <a:pt x="1242418" y="474107"/>
                  <a:pt x="1288995" y="580311"/>
                  <a:pt x="1351479" y="678323"/>
                </a:cubicBezTo>
                <a:cubicBezTo>
                  <a:pt x="1381835" y="728406"/>
                  <a:pt x="1418602" y="774326"/>
                  <a:pt x="1460826" y="814912"/>
                </a:cubicBezTo>
                <a:cubicBezTo>
                  <a:pt x="1482514" y="834991"/>
                  <a:pt x="1506051" y="852974"/>
                  <a:pt x="1531121" y="868633"/>
                </a:cubicBezTo>
                <a:cubicBezTo>
                  <a:pt x="1556457" y="883902"/>
                  <a:pt x="1583108" y="896875"/>
                  <a:pt x="1610749" y="907400"/>
                </a:cubicBezTo>
                <a:lnTo>
                  <a:pt x="1663891" y="922648"/>
                </a:lnTo>
                <a:lnTo>
                  <a:pt x="1663891" y="933021"/>
                </a:lnTo>
                <a:lnTo>
                  <a:pt x="1638277" y="927783"/>
                </a:lnTo>
                <a:cubicBezTo>
                  <a:pt x="1601730" y="916982"/>
                  <a:pt x="1566572" y="901961"/>
                  <a:pt x="1533502" y="883016"/>
                </a:cubicBezTo>
                <a:cubicBezTo>
                  <a:pt x="1499078" y="863270"/>
                  <a:pt x="1467351" y="839162"/>
                  <a:pt x="1439109" y="811292"/>
                </a:cubicBezTo>
                <a:cubicBezTo>
                  <a:pt x="1410620" y="782765"/>
                  <a:pt x="1384741" y="751742"/>
                  <a:pt x="1361766" y="718614"/>
                </a:cubicBezTo>
                <a:cubicBezTo>
                  <a:pt x="1338430" y="685467"/>
                  <a:pt x="1317284" y="650606"/>
                  <a:pt x="1296806" y="615173"/>
                </a:cubicBezTo>
                <a:cubicBezTo>
                  <a:pt x="1255753" y="544307"/>
                  <a:pt x="1217653" y="470583"/>
                  <a:pt x="1169551" y="403051"/>
                </a:cubicBezTo>
                <a:cubicBezTo>
                  <a:pt x="1145834" y="369161"/>
                  <a:pt x="1118421" y="338014"/>
                  <a:pt x="1087827" y="310182"/>
                </a:cubicBezTo>
                <a:cubicBezTo>
                  <a:pt x="1072492" y="296371"/>
                  <a:pt x="1056090" y="283788"/>
                  <a:pt x="1038773" y="272558"/>
                </a:cubicBezTo>
                <a:cubicBezTo>
                  <a:pt x="1029915" y="267224"/>
                  <a:pt x="1021342" y="261509"/>
                  <a:pt x="1012008" y="257033"/>
                </a:cubicBezTo>
                <a:cubicBezTo>
                  <a:pt x="1007436" y="254651"/>
                  <a:pt x="1002959" y="252080"/>
                  <a:pt x="998197" y="249889"/>
                </a:cubicBezTo>
                <a:lnTo>
                  <a:pt x="984004" y="243698"/>
                </a:lnTo>
                <a:cubicBezTo>
                  <a:pt x="945047" y="227515"/>
                  <a:pt x="903766" y="217609"/>
                  <a:pt x="861703" y="214361"/>
                </a:cubicBezTo>
                <a:cubicBezTo>
                  <a:pt x="818698" y="211027"/>
                  <a:pt x="775445" y="213265"/>
                  <a:pt x="733021" y="221028"/>
                </a:cubicBezTo>
                <a:cubicBezTo>
                  <a:pt x="646124" y="236868"/>
                  <a:pt x="563990" y="272339"/>
                  <a:pt x="492895" y="324755"/>
                </a:cubicBezTo>
                <a:cubicBezTo>
                  <a:pt x="345601" y="432112"/>
                  <a:pt x="248674" y="595084"/>
                  <a:pt x="224672" y="775764"/>
                </a:cubicBezTo>
                <a:cubicBezTo>
                  <a:pt x="222138" y="798119"/>
                  <a:pt x="220833" y="820608"/>
                  <a:pt x="220766" y="843106"/>
                </a:cubicBezTo>
                <a:cubicBezTo>
                  <a:pt x="220766" y="854346"/>
                  <a:pt x="220766" y="865490"/>
                  <a:pt x="220766" y="876729"/>
                </a:cubicBezTo>
                <a:lnTo>
                  <a:pt x="223338" y="910448"/>
                </a:lnTo>
                <a:cubicBezTo>
                  <a:pt x="228358" y="955558"/>
                  <a:pt x="237149" y="1000164"/>
                  <a:pt x="249627" y="1043798"/>
                </a:cubicBezTo>
                <a:cubicBezTo>
                  <a:pt x="262057" y="1087479"/>
                  <a:pt x="277230" y="1130332"/>
                  <a:pt x="295061" y="1172099"/>
                </a:cubicBezTo>
                <a:cubicBezTo>
                  <a:pt x="312587" y="1214009"/>
                  <a:pt x="331828" y="1255253"/>
                  <a:pt x="352211" y="1295924"/>
                </a:cubicBezTo>
                <a:cubicBezTo>
                  <a:pt x="392597" y="1377458"/>
                  <a:pt x="436126" y="1456897"/>
                  <a:pt x="474893" y="1538717"/>
                </a:cubicBezTo>
                <a:cubicBezTo>
                  <a:pt x="493943" y="1579484"/>
                  <a:pt x="511850" y="1621013"/>
                  <a:pt x="527662" y="1662542"/>
                </a:cubicBezTo>
                <a:cubicBezTo>
                  <a:pt x="543530" y="1704223"/>
                  <a:pt x="556789" y="1746847"/>
                  <a:pt x="567381" y="1790177"/>
                </a:cubicBezTo>
                <a:cubicBezTo>
                  <a:pt x="573096" y="1811703"/>
                  <a:pt x="576906" y="1833515"/>
                  <a:pt x="581097" y="1855137"/>
                </a:cubicBezTo>
                <a:cubicBezTo>
                  <a:pt x="585288" y="1876759"/>
                  <a:pt x="587669" y="1898761"/>
                  <a:pt x="588812" y="1920764"/>
                </a:cubicBezTo>
                <a:cubicBezTo>
                  <a:pt x="589955" y="1942767"/>
                  <a:pt x="590717" y="1964580"/>
                  <a:pt x="590813" y="1986392"/>
                </a:cubicBezTo>
                <a:cubicBezTo>
                  <a:pt x="590241" y="1997250"/>
                  <a:pt x="589669" y="2008204"/>
                  <a:pt x="589003" y="2018967"/>
                </a:cubicBezTo>
                <a:cubicBezTo>
                  <a:pt x="588336" y="2029730"/>
                  <a:pt x="586526" y="2040589"/>
                  <a:pt x="585383" y="2051352"/>
                </a:cubicBezTo>
                <a:lnTo>
                  <a:pt x="583192" y="2067449"/>
                </a:lnTo>
                <a:cubicBezTo>
                  <a:pt x="582335" y="2072783"/>
                  <a:pt x="581002" y="2078022"/>
                  <a:pt x="579954" y="2083356"/>
                </a:cubicBezTo>
                <a:cubicBezTo>
                  <a:pt x="577573" y="2093834"/>
                  <a:pt x="575763" y="2104502"/>
                  <a:pt x="572906" y="2114788"/>
                </a:cubicBezTo>
                <a:cubicBezTo>
                  <a:pt x="570048" y="2125076"/>
                  <a:pt x="566714" y="2135363"/>
                  <a:pt x="563381" y="2145555"/>
                </a:cubicBezTo>
                <a:cubicBezTo>
                  <a:pt x="560047" y="2155746"/>
                  <a:pt x="555951" y="2165557"/>
                  <a:pt x="552236" y="2175463"/>
                </a:cubicBezTo>
                <a:cubicBezTo>
                  <a:pt x="536644" y="2213992"/>
                  <a:pt x="517203" y="2250844"/>
                  <a:pt x="494229" y="2285477"/>
                </a:cubicBezTo>
                <a:cubicBezTo>
                  <a:pt x="472226" y="2319767"/>
                  <a:pt x="448414" y="2352152"/>
                  <a:pt x="424315" y="2382251"/>
                </a:cubicBezTo>
                <a:cubicBezTo>
                  <a:pt x="400217" y="2412350"/>
                  <a:pt x="376119" y="2442258"/>
                  <a:pt x="353069" y="2471310"/>
                </a:cubicBezTo>
                <a:cubicBezTo>
                  <a:pt x="330018" y="2500361"/>
                  <a:pt x="307920" y="2529221"/>
                  <a:pt x="287537" y="2558178"/>
                </a:cubicBezTo>
                <a:cubicBezTo>
                  <a:pt x="278012" y="2572941"/>
                  <a:pt x="267629" y="2586753"/>
                  <a:pt x="258962" y="2602183"/>
                </a:cubicBezTo>
                <a:cubicBezTo>
                  <a:pt x="254580" y="2609612"/>
                  <a:pt x="250008" y="2616851"/>
                  <a:pt x="245912" y="2624281"/>
                </a:cubicBezTo>
                <a:lnTo>
                  <a:pt x="234292" y="2646760"/>
                </a:lnTo>
                <a:lnTo>
                  <a:pt x="204973" y="2721240"/>
                </a:lnTo>
                <a:lnTo>
                  <a:pt x="157352" y="2721240"/>
                </a:lnTo>
                <a:lnTo>
                  <a:pt x="162283" y="2700862"/>
                </a:lnTo>
                <a:cubicBezTo>
                  <a:pt x="182752" y="2644303"/>
                  <a:pt x="210651" y="2590715"/>
                  <a:pt x="245245" y="2541509"/>
                </a:cubicBezTo>
                <a:cubicBezTo>
                  <a:pt x="278774" y="2492741"/>
                  <a:pt x="316016" y="2447687"/>
                  <a:pt x="352592" y="2403206"/>
                </a:cubicBezTo>
                <a:cubicBezTo>
                  <a:pt x="389492" y="2359829"/>
                  <a:pt x="424144" y="2314585"/>
                  <a:pt x="456415" y="2267665"/>
                </a:cubicBezTo>
                <a:cubicBezTo>
                  <a:pt x="488066" y="2221812"/>
                  <a:pt x="512812" y="2171548"/>
                  <a:pt x="529853" y="2118503"/>
                </a:cubicBezTo>
                <a:cubicBezTo>
                  <a:pt x="545969" y="2065173"/>
                  <a:pt x="553455" y="2009604"/>
                  <a:pt x="552046" y="1953912"/>
                </a:cubicBezTo>
                <a:cubicBezTo>
                  <a:pt x="550512" y="1897581"/>
                  <a:pt x="542616" y="1841593"/>
                  <a:pt x="528519" y="1787033"/>
                </a:cubicBezTo>
                <a:cubicBezTo>
                  <a:pt x="500897" y="1676829"/>
                  <a:pt x="454319" y="1571673"/>
                  <a:pt x="402599" y="1469089"/>
                </a:cubicBezTo>
                <a:cubicBezTo>
                  <a:pt x="350878" y="1366505"/>
                  <a:pt x="296490" y="1263730"/>
                  <a:pt x="254866" y="1154764"/>
                </a:cubicBezTo>
                <a:cubicBezTo>
                  <a:pt x="213242" y="1045798"/>
                  <a:pt x="185810" y="930260"/>
                  <a:pt x="193049" y="813102"/>
                </a:cubicBezTo>
                <a:lnTo>
                  <a:pt x="197144" y="769573"/>
                </a:lnTo>
                <a:cubicBezTo>
                  <a:pt x="199335" y="755095"/>
                  <a:pt x="202192" y="740998"/>
                  <a:pt x="204669" y="726425"/>
                </a:cubicBezTo>
                <a:lnTo>
                  <a:pt x="206574" y="715661"/>
                </a:lnTo>
                <a:lnTo>
                  <a:pt x="209431" y="705089"/>
                </a:lnTo>
                <a:lnTo>
                  <a:pt x="214956" y="684038"/>
                </a:lnTo>
                <a:cubicBezTo>
                  <a:pt x="216957" y="676990"/>
                  <a:pt x="218671" y="669941"/>
                  <a:pt x="220671" y="662988"/>
                </a:cubicBezTo>
                <a:lnTo>
                  <a:pt x="228005" y="642319"/>
                </a:lnTo>
                <a:cubicBezTo>
                  <a:pt x="246788" y="587264"/>
                  <a:pt x="272697" y="534915"/>
                  <a:pt x="305063" y="486585"/>
                </a:cubicBezTo>
                <a:cubicBezTo>
                  <a:pt x="337286" y="438312"/>
                  <a:pt x="375109" y="394031"/>
                  <a:pt x="417743" y="354664"/>
                </a:cubicBezTo>
                <a:cubicBezTo>
                  <a:pt x="460958" y="315935"/>
                  <a:pt x="508974" y="282931"/>
                  <a:pt x="560618" y="256461"/>
                </a:cubicBezTo>
                <a:cubicBezTo>
                  <a:pt x="611986" y="229886"/>
                  <a:pt x="667051" y="211170"/>
                  <a:pt x="723972" y="200930"/>
                </a:cubicBezTo>
                <a:cubicBezTo>
                  <a:pt x="752266" y="195648"/>
                  <a:pt x="780905" y="192781"/>
                  <a:pt x="809583" y="192335"/>
                </a:cubicBezTo>
                <a:close/>
                <a:moveTo>
                  <a:pt x="817507" y="120194"/>
                </a:moveTo>
                <a:cubicBezTo>
                  <a:pt x="843858" y="120194"/>
                  <a:pt x="870209" y="121991"/>
                  <a:pt x="896374" y="125587"/>
                </a:cubicBezTo>
                <a:cubicBezTo>
                  <a:pt x="923073" y="129397"/>
                  <a:pt x="949419" y="135388"/>
                  <a:pt x="975146" y="143494"/>
                </a:cubicBezTo>
                <a:cubicBezTo>
                  <a:pt x="981623" y="145304"/>
                  <a:pt x="988005" y="147494"/>
                  <a:pt x="994196" y="149971"/>
                </a:cubicBezTo>
                <a:cubicBezTo>
                  <a:pt x="1000388" y="152448"/>
                  <a:pt x="1006959" y="154734"/>
                  <a:pt x="1013246" y="157305"/>
                </a:cubicBezTo>
                <a:cubicBezTo>
                  <a:pt x="1025724" y="162925"/>
                  <a:pt x="1038392" y="168068"/>
                  <a:pt x="1050394" y="174831"/>
                </a:cubicBezTo>
                <a:cubicBezTo>
                  <a:pt x="1098209" y="199939"/>
                  <a:pt x="1141557" y="232762"/>
                  <a:pt x="1178695" y="271986"/>
                </a:cubicBezTo>
                <a:cubicBezTo>
                  <a:pt x="1213052" y="309124"/>
                  <a:pt x="1243770" y="349472"/>
                  <a:pt x="1270421" y="392477"/>
                </a:cubicBezTo>
                <a:cubicBezTo>
                  <a:pt x="1322428" y="475059"/>
                  <a:pt x="1362528" y="558498"/>
                  <a:pt x="1408914" y="632698"/>
                </a:cubicBezTo>
                <a:cubicBezTo>
                  <a:pt x="1455301" y="706898"/>
                  <a:pt x="1507594" y="770811"/>
                  <a:pt x="1575888" y="810053"/>
                </a:cubicBezTo>
                <a:lnTo>
                  <a:pt x="1663891" y="845019"/>
                </a:lnTo>
                <a:lnTo>
                  <a:pt x="1663891" y="849229"/>
                </a:lnTo>
                <a:lnTo>
                  <a:pt x="1623227" y="838628"/>
                </a:lnTo>
                <a:lnTo>
                  <a:pt x="1608654" y="832723"/>
                </a:lnTo>
                <a:lnTo>
                  <a:pt x="1594462" y="825865"/>
                </a:lnTo>
                <a:cubicBezTo>
                  <a:pt x="1584937" y="821579"/>
                  <a:pt x="1575412" y="815578"/>
                  <a:pt x="1565887" y="810530"/>
                </a:cubicBezTo>
                <a:cubicBezTo>
                  <a:pt x="1546941" y="798824"/>
                  <a:pt x="1528939" y="785641"/>
                  <a:pt x="1512070" y="771096"/>
                </a:cubicBezTo>
                <a:cubicBezTo>
                  <a:pt x="1475056" y="737321"/>
                  <a:pt x="1442566" y="698897"/>
                  <a:pt x="1415391" y="656796"/>
                </a:cubicBezTo>
                <a:cubicBezTo>
                  <a:pt x="1385197" y="611838"/>
                  <a:pt x="1356908" y="561546"/>
                  <a:pt x="1326619" y="507349"/>
                </a:cubicBezTo>
                <a:cubicBezTo>
                  <a:pt x="1295386" y="449456"/>
                  <a:pt x="1260382" y="393687"/>
                  <a:pt x="1221844" y="340376"/>
                </a:cubicBezTo>
                <a:cubicBezTo>
                  <a:pt x="1200231" y="311325"/>
                  <a:pt x="1176143" y="284207"/>
                  <a:pt x="1149834" y="259318"/>
                </a:cubicBezTo>
                <a:cubicBezTo>
                  <a:pt x="1122021" y="232924"/>
                  <a:pt x="1091008" y="210112"/>
                  <a:pt x="1057538" y="191405"/>
                </a:cubicBezTo>
                <a:cubicBezTo>
                  <a:pt x="987919" y="153829"/>
                  <a:pt x="910043" y="134188"/>
                  <a:pt x="830937" y="134255"/>
                </a:cubicBezTo>
                <a:cubicBezTo>
                  <a:pt x="791638" y="133769"/>
                  <a:pt x="752395" y="137217"/>
                  <a:pt x="713780" y="144542"/>
                </a:cubicBezTo>
                <a:cubicBezTo>
                  <a:pt x="674909" y="151629"/>
                  <a:pt x="636866" y="162668"/>
                  <a:pt x="600242" y="177498"/>
                </a:cubicBezTo>
                <a:cubicBezTo>
                  <a:pt x="525890" y="206464"/>
                  <a:pt x="457110" y="248107"/>
                  <a:pt x="396978" y="300561"/>
                </a:cubicBezTo>
                <a:cubicBezTo>
                  <a:pt x="274344" y="407022"/>
                  <a:pt x="189714" y="550535"/>
                  <a:pt x="155901" y="709374"/>
                </a:cubicBezTo>
                <a:cubicBezTo>
                  <a:pt x="139632" y="789061"/>
                  <a:pt x="137537" y="870995"/>
                  <a:pt x="149709" y="951404"/>
                </a:cubicBezTo>
                <a:lnTo>
                  <a:pt x="151805" y="966168"/>
                </a:lnTo>
                <a:lnTo>
                  <a:pt x="154567" y="980837"/>
                </a:lnTo>
                <a:lnTo>
                  <a:pt x="160282" y="1010078"/>
                </a:lnTo>
                <a:lnTo>
                  <a:pt x="167331" y="1038653"/>
                </a:lnTo>
                <a:lnTo>
                  <a:pt x="170855" y="1053036"/>
                </a:lnTo>
                <a:lnTo>
                  <a:pt x="174951" y="1067038"/>
                </a:lnTo>
                <a:lnTo>
                  <a:pt x="183237" y="1095137"/>
                </a:lnTo>
                <a:lnTo>
                  <a:pt x="192762" y="1122664"/>
                </a:lnTo>
                <a:cubicBezTo>
                  <a:pt x="198668" y="1141143"/>
                  <a:pt x="206002" y="1158669"/>
                  <a:pt x="212670" y="1176671"/>
                </a:cubicBezTo>
                <a:cubicBezTo>
                  <a:pt x="269248" y="1318212"/>
                  <a:pt x="343163" y="1444037"/>
                  <a:pt x="401456" y="1566148"/>
                </a:cubicBezTo>
                <a:cubicBezTo>
                  <a:pt x="429811" y="1625175"/>
                  <a:pt x="454157" y="1686049"/>
                  <a:pt x="474321" y="1748361"/>
                </a:cubicBezTo>
                <a:cubicBezTo>
                  <a:pt x="493248" y="1806197"/>
                  <a:pt x="505392" y="1866033"/>
                  <a:pt x="510516" y="1926669"/>
                </a:cubicBezTo>
                <a:cubicBezTo>
                  <a:pt x="521499" y="2034226"/>
                  <a:pt x="494800" y="2142268"/>
                  <a:pt x="434983" y="2232327"/>
                </a:cubicBezTo>
                <a:cubicBezTo>
                  <a:pt x="407532" y="2274951"/>
                  <a:pt x="377662" y="2315975"/>
                  <a:pt x="345544" y="2355199"/>
                </a:cubicBezTo>
                <a:cubicBezTo>
                  <a:pt x="314492" y="2394061"/>
                  <a:pt x="283441" y="2431399"/>
                  <a:pt x="255437" y="2468737"/>
                </a:cubicBezTo>
                <a:cubicBezTo>
                  <a:pt x="228329" y="2504132"/>
                  <a:pt x="203516" y="2541232"/>
                  <a:pt x="181142" y="2579798"/>
                </a:cubicBezTo>
                <a:cubicBezTo>
                  <a:pt x="161692" y="2614060"/>
                  <a:pt x="145404" y="2650027"/>
                  <a:pt x="132469" y="2687241"/>
                </a:cubicBezTo>
                <a:lnTo>
                  <a:pt x="124238" y="2721240"/>
                </a:lnTo>
                <a:lnTo>
                  <a:pt x="107410" y="2721240"/>
                </a:lnTo>
                <a:lnTo>
                  <a:pt x="112371" y="2683907"/>
                </a:lnTo>
                <a:lnTo>
                  <a:pt x="119801" y="2655332"/>
                </a:lnTo>
                <a:lnTo>
                  <a:pt x="128850" y="2627900"/>
                </a:lnTo>
                <a:cubicBezTo>
                  <a:pt x="134660" y="2608850"/>
                  <a:pt x="142471" y="2592181"/>
                  <a:pt x="149709" y="2574464"/>
                </a:cubicBezTo>
                <a:cubicBezTo>
                  <a:pt x="153234" y="2564939"/>
                  <a:pt x="157615" y="2557415"/>
                  <a:pt x="161616" y="2548842"/>
                </a:cubicBezTo>
                <a:cubicBezTo>
                  <a:pt x="165616" y="2540270"/>
                  <a:pt x="169712" y="2531697"/>
                  <a:pt x="173998" y="2523697"/>
                </a:cubicBezTo>
                <a:cubicBezTo>
                  <a:pt x="182857" y="2507694"/>
                  <a:pt x="191429" y="2490835"/>
                  <a:pt x="200764" y="2476072"/>
                </a:cubicBezTo>
                <a:cubicBezTo>
                  <a:pt x="230100" y="2435400"/>
                  <a:pt x="260676" y="2398252"/>
                  <a:pt x="289918" y="2362724"/>
                </a:cubicBezTo>
                <a:cubicBezTo>
                  <a:pt x="319159" y="2327196"/>
                  <a:pt x="347068" y="2292715"/>
                  <a:pt x="372499" y="2258425"/>
                </a:cubicBezTo>
                <a:cubicBezTo>
                  <a:pt x="396759" y="2226364"/>
                  <a:pt x="417934" y="2192074"/>
                  <a:pt x="435745" y="2156031"/>
                </a:cubicBezTo>
                <a:cubicBezTo>
                  <a:pt x="452195" y="2122113"/>
                  <a:pt x="464111" y="2086184"/>
                  <a:pt x="471178" y="2049161"/>
                </a:cubicBezTo>
                <a:cubicBezTo>
                  <a:pt x="483218" y="1970227"/>
                  <a:pt x="478912" y="1889665"/>
                  <a:pt x="458510" y="1812464"/>
                </a:cubicBezTo>
                <a:cubicBezTo>
                  <a:pt x="448480" y="1771355"/>
                  <a:pt x="436041" y="1730864"/>
                  <a:pt x="421267" y="1691211"/>
                </a:cubicBezTo>
                <a:cubicBezTo>
                  <a:pt x="405932" y="1650825"/>
                  <a:pt x="388692" y="1610535"/>
                  <a:pt x="369928" y="1570530"/>
                </a:cubicBezTo>
                <a:cubicBezTo>
                  <a:pt x="351163" y="1530525"/>
                  <a:pt x="330303" y="1489758"/>
                  <a:pt x="309730" y="1448610"/>
                </a:cubicBezTo>
                <a:cubicBezTo>
                  <a:pt x="289155" y="1407462"/>
                  <a:pt x="267724" y="1365742"/>
                  <a:pt x="247341" y="1322784"/>
                </a:cubicBezTo>
                <a:cubicBezTo>
                  <a:pt x="226957" y="1279827"/>
                  <a:pt x="207145" y="1235821"/>
                  <a:pt x="189334" y="1190292"/>
                </a:cubicBezTo>
                <a:cubicBezTo>
                  <a:pt x="171264" y="1143981"/>
                  <a:pt x="156025" y="1096623"/>
                  <a:pt x="143709" y="1048464"/>
                </a:cubicBezTo>
                <a:cubicBezTo>
                  <a:pt x="130955" y="998915"/>
                  <a:pt x="122925" y="948271"/>
                  <a:pt x="119706" y="897207"/>
                </a:cubicBezTo>
                <a:lnTo>
                  <a:pt x="118372" y="878157"/>
                </a:lnTo>
                <a:lnTo>
                  <a:pt x="118372" y="857774"/>
                </a:lnTo>
                <a:lnTo>
                  <a:pt x="118372" y="818436"/>
                </a:lnTo>
                <a:lnTo>
                  <a:pt x="121896" y="779478"/>
                </a:lnTo>
                <a:lnTo>
                  <a:pt x="123706" y="760428"/>
                </a:lnTo>
                <a:cubicBezTo>
                  <a:pt x="124659" y="753951"/>
                  <a:pt x="125897" y="747569"/>
                  <a:pt x="127040" y="741378"/>
                </a:cubicBezTo>
                <a:lnTo>
                  <a:pt x="133898" y="703278"/>
                </a:lnTo>
                <a:cubicBezTo>
                  <a:pt x="136851" y="690705"/>
                  <a:pt x="140375" y="678227"/>
                  <a:pt x="143423" y="665654"/>
                </a:cubicBezTo>
                <a:lnTo>
                  <a:pt x="148472" y="646604"/>
                </a:lnTo>
                <a:cubicBezTo>
                  <a:pt x="150186" y="640413"/>
                  <a:pt x="152567" y="634412"/>
                  <a:pt x="154662" y="628221"/>
                </a:cubicBezTo>
                <a:lnTo>
                  <a:pt x="167522" y="591741"/>
                </a:lnTo>
                <a:cubicBezTo>
                  <a:pt x="186448" y="543935"/>
                  <a:pt x="210060" y="498119"/>
                  <a:pt x="238006" y="454961"/>
                </a:cubicBezTo>
                <a:cubicBezTo>
                  <a:pt x="293499" y="368227"/>
                  <a:pt x="366061" y="293684"/>
                  <a:pt x="451271" y="235886"/>
                </a:cubicBezTo>
                <a:lnTo>
                  <a:pt x="459177" y="230267"/>
                </a:lnTo>
                <a:lnTo>
                  <a:pt x="467464" y="225314"/>
                </a:lnTo>
                <a:lnTo>
                  <a:pt x="484037" y="215789"/>
                </a:lnTo>
                <a:lnTo>
                  <a:pt x="500706" y="206264"/>
                </a:lnTo>
                <a:cubicBezTo>
                  <a:pt x="506192" y="202749"/>
                  <a:pt x="511888" y="199568"/>
                  <a:pt x="517755" y="196739"/>
                </a:cubicBezTo>
                <a:cubicBezTo>
                  <a:pt x="540683" y="184699"/>
                  <a:pt x="564323" y="174041"/>
                  <a:pt x="588526" y="164830"/>
                </a:cubicBezTo>
                <a:cubicBezTo>
                  <a:pt x="612548" y="154972"/>
                  <a:pt x="637247" y="146856"/>
                  <a:pt x="662440" y="140541"/>
                </a:cubicBezTo>
                <a:cubicBezTo>
                  <a:pt x="674918" y="137017"/>
                  <a:pt x="687777" y="134636"/>
                  <a:pt x="700540" y="131778"/>
                </a:cubicBezTo>
                <a:cubicBezTo>
                  <a:pt x="713304" y="128921"/>
                  <a:pt x="726067" y="127016"/>
                  <a:pt x="738640" y="125587"/>
                </a:cubicBezTo>
                <a:cubicBezTo>
                  <a:pt x="764806" y="121991"/>
                  <a:pt x="791157" y="120194"/>
                  <a:pt x="817507" y="120194"/>
                </a:cubicBezTo>
                <a:close/>
                <a:moveTo>
                  <a:pt x="856368" y="53959"/>
                </a:moveTo>
                <a:cubicBezTo>
                  <a:pt x="904908" y="56702"/>
                  <a:pt x="952904" y="65532"/>
                  <a:pt x="999243" y="80248"/>
                </a:cubicBezTo>
                <a:cubicBezTo>
                  <a:pt x="1011055" y="83772"/>
                  <a:pt x="1022675" y="88630"/>
                  <a:pt x="1034391" y="92916"/>
                </a:cubicBezTo>
                <a:cubicBezTo>
                  <a:pt x="1046107" y="97202"/>
                  <a:pt x="1057442" y="102917"/>
                  <a:pt x="1068871" y="108061"/>
                </a:cubicBezTo>
                <a:cubicBezTo>
                  <a:pt x="1080301" y="113204"/>
                  <a:pt x="1091351" y="119776"/>
                  <a:pt x="1102209" y="126063"/>
                </a:cubicBezTo>
                <a:cubicBezTo>
                  <a:pt x="1113067" y="132350"/>
                  <a:pt x="1123640" y="138826"/>
                  <a:pt x="1133642" y="146066"/>
                </a:cubicBezTo>
                <a:cubicBezTo>
                  <a:pt x="1173018" y="173440"/>
                  <a:pt x="1208994" y="205416"/>
                  <a:pt x="1240798" y="241316"/>
                </a:cubicBezTo>
                <a:cubicBezTo>
                  <a:pt x="1269592" y="274215"/>
                  <a:pt x="1295862" y="309238"/>
                  <a:pt x="1319379" y="346091"/>
                </a:cubicBezTo>
                <a:cubicBezTo>
                  <a:pt x="1364623" y="416099"/>
                  <a:pt x="1399008" y="483822"/>
                  <a:pt x="1433679" y="544496"/>
                </a:cubicBezTo>
                <a:cubicBezTo>
                  <a:pt x="1468350" y="605171"/>
                  <a:pt x="1502831" y="658796"/>
                  <a:pt x="1541312" y="698611"/>
                </a:cubicBezTo>
                <a:lnTo>
                  <a:pt x="1584677" y="734185"/>
                </a:lnTo>
                <a:lnTo>
                  <a:pt x="1554837" y="714613"/>
                </a:lnTo>
                <a:cubicBezTo>
                  <a:pt x="1524262" y="687562"/>
                  <a:pt x="1490448" y="645842"/>
                  <a:pt x="1454348" y="587264"/>
                </a:cubicBezTo>
                <a:cubicBezTo>
                  <a:pt x="1436156" y="558022"/>
                  <a:pt x="1417296" y="525065"/>
                  <a:pt x="1396722" y="488299"/>
                </a:cubicBezTo>
                <a:cubicBezTo>
                  <a:pt x="1376148" y="451532"/>
                  <a:pt x="1353574" y="411527"/>
                  <a:pt x="1326523" y="368760"/>
                </a:cubicBezTo>
                <a:cubicBezTo>
                  <a:pt x="1312997" y="347424"/>
                  <a:pt x="1297948" y="325421"/>
                  <a:pt x="1281660" y="303133"/>
                </a:cubicBezTo>
                <a:cubicBezTo>
                  <a:pt x="1264401" y="279787"/>
                  <a:pt x="1245732" y="257518"/>
                  <a:pt x="1225748" y="236458"/>
                </a:cubicBezTo>
                <a:cubicBezTo>
                  <a:pt x="1157616" y="161030"/>
                  <a:pt x="1068919" y="107166"/>
                  <a:pt x="970574" y="81486"/>
                </a:cubicBezTo>
                <a:cubicBezTo>
                  <a:pt x="936969" y="72952"/>
                  <a:pt x="902670" y="67399"/>
                  <a:pt x="868085" y="64913"/>
                </a:cubicBezTo>
                <a:cubicBezTo>
                  <a:pt x="799428" y="60255"/>
                  <a:pt x="730477" y="66303"/>
                  <a:pt x="663678" y="82820"/>
                </a:cubicBezTo>
                <a:cubicBezTo>
                  <a:pt x="528090" y="117243"/>
                  <a:pt x="404626" y="188404"/>
                  <a:pt x="306871" y="288464"/>
                </a:cubicBezTo>
                <a:cubicBezTo>
                  <a:pt x="206840" y="388810"/>
                  <a:pt x="134821" y="513597"/>
                  <a:pt x="97988" y="650414"/>
                </a:cubicBezTo>
                <a:lnTo>
                  <a:pt x="91416" y="676322"/>
                </a:lnTo>
                <a:lnTo>
                  <a:pt x="88082" y="689372"/>
                </a:lnTo>
                <a:cubicBezTo>
                  <a:pt x="87225" y="693658"/>
                  <a:pt x="86558" y="698135"/>
                  <a:pt x="85701" y="702516"/>
                </a:cubicBezTo>
                <a:cubicBezTo>
                  <a:pt x="82748" y="720233"/>
                  <a:pt x="79415" y="737759"/>
                  <a:pt x="77033" y="755475"/>
                </a:cubicBezTo>
                <a:lnTo>
                  <a:pt x="72366" y="809196"/>
                </a:lnTo>
                <a:cubicBezTo>
                  <a:pt x="71318" y="827198"/>
                  <a:pt x="72366" y="845296"/>
                  <a:pt x="71890" y="863298"/>
                </a:cubicBezTo>
                <a:cubicBezTo>
                  <a:pt x="73814" y="932507"/>
                  <a:pt x="84043" y="1001230"/>
                  <a:pt x="102370" y="1067990"/>
                </a:cubicBezTo>
                <a:cubicBezTo>
                  <a:pt x="119286" y="1129989"/>
                  <a:pt x="140803" y="1190644"/>
                  <a:pt x="166759" y="1249442"/>
                </a:cubicBezTo>
                <a:cubicBezTo>
                  <a:pt x="191238" y="1306020"/>
                  <a:pt x="217527" y="1359074"/>
                  <a:pt x="242959" y="1409652"/>
                </a:cubicBezTo>
                <a:cubicBezTo>
                  <a:pt x="268390" y="1460230"/>
                  <a:pt x="294013" y="1508331"/>
                  <a:pt x="317158" y="1554528"/>
                </a:cubicBezTo>
                <a:cubicBezTo>
                  <a:pt x="340304" y="1600724"/>
                  <a:pt x="360211" y="1644253"/>
                  <a:pt x="377452" y="1687878"/>
                </a:cubicBezTo>
                <a:cubicBezTo>
                  <a:pt x="393997" y="1728711"/>
                  <a:pt x="408056" y="1770507"/>
                  <a:pt x="419552" y="1813036"/>
                </a:cubicBezTo>
                <a:cubicBezTo>
                  <a:pt x="429535" y="1850498"/>
                  <a:pt x="436316" y="1888731"/>
                  <a:pt x="439840" y="1927336"/>
                </a:cubicBezTo>
                <a:cubicBezTo>
                  <a:pt x="439840" y="1936194"/>
                  <a:pt x="441650" y="1945147"/>
                  <a:pt x="441555" y="1953720"/>
                </a:cubicBezTo>
                <a:cubicBezTo>
                  <a:pt x="441459" y="1962293"/>
                  <a:pt x="441555" y="1970865"/>
                  <a:pt x="441555" y="1979247"/>
                </a:cubicBezTo>
                <a:cubicBezTo>
                  <a:pt x="441555" y="1987629"/>
                  <a:pt x="440603" y="1995535"/>
                  <a:pt x="440316" y="2003536"/>
                </a:cubicBezTo>
                <a:cubicBezTo>
                  <a:pt x="440021" y="2011356"/>
                  <a:pt x="439221" y="2019148"/>
                  <a:pt x="437935" y="2026872"/>
                </a:cubicBezTo>
                <a:cubicBezTo>
                  <a:pt x="436697" y="2034397"/>
                  <a:pt x="436507" y="2042112"/>
                  <a:pt x="434602" y="2049161"/>
                </a:cubicBezTo>
                <a:cubicBezTo>
                  <a:pt x="432697" y="2056209"/>
                  <a:pt x="431554" y="2063448"/>
                  <a:pt x="430125" y="2070401"/>
                </a:cubicBezTo>
                <a:cubicBezTo>
                  <a:pt x="428696" y="2077354"/>
                  <a:pt x="426029" y="2083831"/>
                  <a:pt x="424315" y="2090404"/>
                </a:cubicBezTo>
                <a:cubicBezTo>
                  <a:pt x="422581" y="2096881"/>
                  <a:pt x="420447" y="2103244"/>
                  <a:pt x="417933" y="2109454"/>
                </a:cubicBezTo>
                <a:cubicBezTo>
                  <a:pt x="399283" y="2156336"/>
                  <a:pt x="374499" y="2200542"/>
                  <a:pt x="344210" y="2240899"/>
                </a:cubicBezTo>
                <a:cubicBezTo>
                  <a:pt x="317063" y="2278237"/>
                  <a:pt x="292203" y="2308717"/>
                  <a:pt x="275249" y="2329958"/>
                </a:cubicBezTo>
                <a:lnTo>
                  <a:pt x="248578" y="2363010"/>
                </a:lnTo>
                <a:cubicBezTo>
                  <a:pt x="278487" y="2317480"/>
                  <a:pt x="306966" y="2274617"/>
                  <a:pt x="330112" y="2233565"/>
                </a:cubicBezTo>
                <a:cubicBezTo>
                  <a:pt x="351791" y="2197027"/>
                  <a:pt x="368907" y="2157965"/>
                  <a:pt x="381071" y="2117264"/>
                </a:cubicBezTo>
                <a:cubicBezTo>
                  <a:pt x="386129" y="2105720"/>
                  <a:pt x="390577" y="2093928"/>
                  <a:pt x="394406" y="2081927"/>
                </a:cubicBezTo>
                <a:cubicBezTo>
                  <a:pt x="396121" y="2075926"/>
                  <a:pt x="398502" y="2070116"/>
                  <a:pt x="399931" y="2064020"/>
                </a:cubicBezTo>
                <a:lnTo>
                  <a:pt x="404122" y="2045541"/>
                </a:lnTo>
                <a:cubicBezTo>
                  <a:pt x="405598" y="2039264"/>
                  <a:pt x="406684" y="2032901"/>
                  <a:pt x="407360" y="2026491"/>
                </a:cubicBezTo>
                <a:cubicBezTo>
                  <a:pt x="408122" y="2020014"/>
                  <a:pt x="409551" y="2013728"/>
                  <a:pt x="410027" y="2007441"/>
                </a:cubicBezTo>
                <a:cubicBezTo>
                  <a:pt x="410599" y="1994106"/>
                  <a:pt x="412408" y="1981057"/>
                  <a:pt x="411741" y="1967150"/>
                </a:cubicBezTo>
                <a:cubicBezTo>
                  <a:pt x="411789" y="1938661"/>
                  <a:pt x="409522" y="1910219"/>
                  <a:pt x="404979" y="1882092"/>
                </a:cubicBezTo>
                <a:cubicBezTo>
                  <a:pt x="402121" y="1867328"/>
                  <a:pt x="400026" y="1852660"/>
                  <a:pt x="396216" y="1837706"/>
                </a:cubicBezTo>
                <a:cubicBezTo>
                  <a:pt x="394406" y="1830181"/>
                  <a:pt x="392882" y="1822751"/>
                  <a:pt x="390882" y="1815227"/>
                </a:cubicBezTo>
                <a:lnTo>
                  <a:pt x="384595" y="1792557"/>
                </a:lnTo>
                <a:cubicBezTo>
                  <a:pt x="365841" y="1729378"/>
                  <a:pt x="342276" y="1667732"/>
                  <a:pt x="314110" y="1608153"/>
                </a:cubicBezTo>
                <a:cubicBezTo>
                  <a:pt x="306776" y="1592628"/>
                  <a:pt x="299537" y="1577387"/>
                  <a:pt x="291727" y="1561385"/>
                </a:cubicBezTo>
                <a:lnTo>
                  <a:pt x="267628" y="1513094"/>
                </a:lnTo>
                <a:lnTo>
                  <a:pt x="217527" y="1413557"/>
                </a:lnTo>
                <a:cubicBezTo>
                  <a:pt x="181779" y="1343034"/>
                  <a:pt x="149699" y="1270701"/>
                  <a:pt x="121420" y="1196864"/>
                </a:cubicBezTo>
                <a:cubicBezTo>
                  <a:pt x="106656" y="1158764"/>
                  <a:pt x="94178" y="1117997"/>
                  <a:pt x="82748" y="1076849"/>
                </a:cubicBezTo>
                <a:lnTo>
                  <a:pt x="75128" y="1045321"/>
                </a:lnTo>
                <a:lnTo>
                  <a:pt x="71413" y="1029509"/>
                </a:lnTo>
                <a:lnTo>
                  <a:pt x="68365" y="1013412"/>
                </a:lnTo>
                <a:lnTo>
                  <a:pt x="62460" y="981027"/>
                </a:lnTo>
                <a:lnTo>
                  <a:pt x="58078" y="947975"/>
                </a:lnTo>
                <a:lnTo>
                  <a:pt x="55983" y="931402"/>
                </a:lnTo>
                <a:lnTo>
                  <a:pt x="54745" y="914638"/>
                </a:lnTo>
                <a:lnTo>
                  <a:pt x="52459" y="881015"/>
                </a:lnTo>
                <a:cubicBezTo>
                  <a:pt x="52459" y="858059"/>
                  <a:pt x="52459" y="834914"/>
                  <a:pt x="53030" y="811958"/>
                </a:cubicBezTo>
                <a:cubicBezTo>
                  <a:pt x="55221" y="789194"/>
                  <a:pt x="56650" y="766334"/>
                  <a:pt x="59888" y="743759"/>
                </a:cubicBezTo>
                <a:lnTo>
                  <a:pt x="65793" y="710136"/>
                </a:lnTo>
                <a:cubicBezTo>
                  <a:pt x="67985" y="698992"/>
                  <a:pt x="69413" y="687657"/>
                  <a:pt x="72652" y="676799"/>
                </a:cubicBezTo>
                <a:cubicBezTo>
                  <a:pt x="93425" y="589426"/>
                  <a:pt x="128268" y="506006"/>
                  <a:pt x="175808" y="429815"/>
                </a:cubicBezTo>
                <a:cubicBezTo>
                  <a:pt x="222861" y="354044"/>
                  <a:pt x="281668" y="286236"/>
                  <a:pt x="350020" y="228933"/>
                </a:cubicBezTo>
                <a:cubicBezTo>
                  <a:pt x="419533" y="170840"/>
                  <a:pt x="498667" y="125349"/>
                  <a:pt x="583858" y="94535"/>
                </a:cubicBezTo>
                <a:cubicBezTo>
                  <a:pt x="670993" y="62646"/>
                  <a:pt x="763719" y="48834"/>
                  <a:pt x="856368" y="53959"/>
                </a:cubicBezTo>
                <a:close/>
                <a:moveTo>
                  <a:pt x="773787" y="1571"/>
                </a:moveTo>
                <a:cubicBezTo>
                  <a:pt x="857513" y="-4229"/>
                  <a:pt x="941580" y="6058"/>
                  <a:pt x="1021437" y="31861"/>
                </a:cubicBezTo>
                <a:cubicBezTo>
                  <a:pt x="1063176" y="46053"/>
                  <a:pt x="1103152" y="64980"/>
                  <a:pt x="1140595" y="88249"/>
                </a:cubicBezTo>
                <a:cubicBezTo>
                  <a:pt x="1176952" y="110966"/>
                  <a:pt x="1210823" y="137427"/>
                  <a:pt x="1241655" y="167211"/>
                </a:cubicBezTo>
                <a:cubicBezTo>
                  <a:pt x="1294967" y="219818"/>
                  <a:pt x="1341325" y="279035"/>
                  <a:pt x="1379578" y="343424"/>
                </a:cubicBezTo>
                <a:cubicBezTo>
                  <a:pt x="1414915" y="400574"/>
                  <a:pt x="1443490" y="455343"/>
                  <a:pt x="1470827" y="503920"/>
                </a:cubicBezTo>
                <a:cubicBezTo>
                  <a:pt x="1494402" y="547583"/>
                  <a:pt x="1521109" y="589474"/>
                  <a:pt x="1550742" y="629269"/>
                </a:cubicBezTo>
                <a:cubicBezTo>
                  <a:pt x="1524177" y="595684"/>
                  <a:pt x="1500412" y="559975"/>
                  <a:pt x="1479685" y="522494"/>
                </a:cubicBezTo>
                <a:cubicBezTo>
                  <a:pt x="1458540" y="486870"/>
                  <a:pt x="1433870" y="440865"/>
                  <a:pt x="1400247" y="383810"/>
                </a:cubicBezTo>
                <a:cubicBezTo>
                  <a:pt x="1383292" y="355235"/>
                  <a:pt x="1364147" y="324183"/>
                  <a:pt x="1340620" y="290846"/>
                </a:cubicBezTo>
                <a:cubicBezTo>
                  <a:pt x="1314789" y="253603"/>
                  <a:pt x="1285928" y="218561"/>
                  <a:pt x="1254324" y="186071"/>
                </a:cubicBezTo>
                <a:cubicBezTo>
                  <a:pt x="1216215" y="147323"/>
                  <a:pt x="1173181" y="113757"/>
                  <a:pt x="1126308" y="86249"/>
                </a:cubicBezTo>
                <a:cubicBezTo>
                  <a:pt x="1074673" y="56569"/>
                  <a:pt x="1018723" y="35138"/>
                  <a:pt x="960478" y="22717"/>
                </a:cubicBezTo>
                <a:cubicBezTo>
                  <a:pt x="902709" y="10363"/>
                  <a:pt x="843530" y="5877"/>
                  <a:pt x="784551" y="9382"/>
                </a:cubicBezTo>
                <a:cubicBezTo>
                  <a:pt x="725858" y="12802"/>
                  <a:pt x="667774" y="23098"/>
                  <a:pt x="611482" y="40053"/>
                </a:cubicBezTo>
                <a:cubicBezTo>
                  <a:pt x="582907" y="48339"/>
                  <a:pt x="555760" y="59769"/>
                  <a:pt x="527947" y="70818"/>
                </a:cubicBezTo>
                <a:cubicBezTo>
                  <a:pt x="520975" y="73600"/>
                  <a:pt x="514174" y="76781"/>
                  <a:pt x="507564" y="80343"/>
                </a:cubicBezTo>
                <a:lnTo>
                  <a:pt x="487561" y="89868"/>
                </a:lnTo>
                <a:cubicBezTo>
                  <a:pt x="474321" y="96726"/>
                  <a:pt x="460415" y="102727"/>
                  <a:pt x="447938" y="110823"/>
                </a:cubicBezTo>
                <a:lnTo>
                  <a:pt x="409838" y="134064"/>
                </a:lnTo>
                <a:lnTo>
                  <a:pt x="400313" y="140065"/>
                </a:lnTo>
                <a:lnTo>
                  <a:pt x="390788" y="146542"/>
                </a:lnTo>
                <a:lnTo>
                  <a:pt x="372594" y="159687"/>
                </a:lnTo>
                <a:cubicBezTo>
                  <a:pt x="348267" y="177136"/>
                  <a:pt x="324922" y="195929"/>
                  <a:pt x="302681" y="215979"/>
                </a:cubicBezTo>
                <a:cubicBezTo>
                  <a:pt x="258237" y="256165"/>
                  <a:pt x="218080" y="300857"/>
                  <a:pt x="182857" y="349329"/>
                </a:cubicBezTo>
                <a:cubicBezTo>
                  <a:pt x="165016" y="373523"/>
                  <a:pt x="148424" y="398602"/>
                  <a:pt x="133136" y="424482"/>
                </a:cubicBezTo>
                <a:cubicBezTo>
                  <a:pt x="125421" y="437245"/>
                  <a:pt x="118848" y="450866"/>
                  <a:pt x="111705" y="464106"/>
                </a:cubicBezTo>
                <a:cubicBezTo>
                  <a:pt x="104561" y="477345"/>
                  <a:pt x="97512" y="490776"/>
                  <a:pt x="91798" y="504777"/>
                </a:cubicBezTo>
                <a:lnTo>
                  <a:pt x="73795" y="546783"/>
                </a:lnTo>
                <a:cubicBezTo>
                  <a:pt x="68271" y="560879"/>
                  <a:pt x="63699" y="575358"/>
                  <a:pt x="58650" y="589645"/>
                </a:cubicBezTo>
                <a:lnTo>
                  <a:pt x="51412" y="611171"/>
                </a:lnTo>
                <a:cubicBezTo>
                  <a:pt x="49125" y="618411"/>
                  <a:pt x="47411" y="625840"/>
                  <a:pt x="45411" y="633174"/>
                </a:cubicBezTo>
                <a:lnTo>
                  <a:pt x="34266" y="677370"/>
                </a:lnTo>
                <a:cubicBezTo>
                  <a:pt x="31314" y="692325"/>
                  <a:pt x="28838" y="707469"/>
                  <a:pt x="26266" y="722424"/>
                </a:cubicBezTo>
                <a:lnTo>
                  <a:pt x="22551" y="744998"/>
                </a:lnTo>
                <a:lnTo>
                  <a:pt x="20455" y="767858"/>
                </a:lnTo>
                <a:cubicBezTo>
                  <a:pt x="19122" y="783098"/>
                  <a:pt x="17884" y="798338"/>
                  <a:pt x="16645" y="813578"/>
                </a:cubicBezTo>
                <a:lnTo>
                  <a:pt x="16645" y="859584"/>
                </a:lnTo>
                <a:lnTo>
                  <a:pt x="16645" y="882539"/>
                </a:lnTo>
                <a:lnTo>
                  <a:pt x="18264" y="904637"/>
                </a:lnTo>
                <a:cubicBezTo>
                  <a:pt x="19503" y="919305"/>
                  <a:pt x="20169" y="934164"/>
                  <a:pt x="22455" y="948452"/>
                </a:cubicBezTo>
                <a:cubicBezTo>
                  <a:pt x="24741" y="962739"/>
                  <a:pt x="26170" y="977027"/>
                  <a:pt x="28551" y="991314"/>
                </a:cubicBezTo>
                <a:cubicBezTo>
                  <a:pt x="30933" y="1005602"/>
                  <a:pt x="33981" y="1019127"/>
                  <a:pt x="36647" y="1033034"/>
                </a:cubicBezTo>
                <a:cubicBezTo>
                  <a:pt x="48364" y="1085402"/>
                  <a:pt x="63518" y="1136952"/>
                  <a:pt x="81987" y="1187339"/>
                </a:cubicBezTo>
                <a:cubicBezTo>
                  <a:pt x="115429" y="1274093"/>
                  <a:pt x="154043" y="1358760"/>
                  <a:pt x="197620" y="1440894"/>
                </a:cubicBezTo>
                <a:cubicBezTo>
                  <a:pt x="235720" y="1515094"/>
                  <a:pt x="270963" y="1581674"/>
                  <a:pt x="297157" y="1639015"/>
                </a:cubicBezTo>
                <a:cubicBezTo>
                  <a:pt x="351639" y="1755600"/>
                  <a:pt x="376500" y="1849803"/>
                  <a:pt x="383358" y="1910763"/>
                </a:cubicBezTo>
                <a:cubicBezTo>
                  <a:pt x="383358" y="1914668"/>
                  <a:pt x="384501" y="1918382"/>
                  <a:pt x="384881" y="1922002"/>
                </a:cubicBezTo>
                <a:lnTo>
                  <a:pt x="385548" y="1932289"/>
                </a:lnTo>
                <a:cubicBezTo>
                  <a:pt x="386120" y="1938957"/>
                  <a:pt x="386596" y="1945243"/>
                  <a:pt x="387073" y="1951339"/>
                </a:cubicBezTo>
                <a:cubicBezTo>
                  <a:pt x="387073" y="1962579"/>
                  <a:pt x="387073" y="1972104"/>
                  <a:pt x="387073" y="1979914"/>
                </a:cubicBezTo>
                <a:cubicBezTo>
                  <a:pt x="386215" y="1994868"/>
                  <a:pt x="385739" y="2002774"/>
                  <a:pt x="385739" y="2002774"/>
                </a:cubicBezTo>
                <a:cubicBezTo>
                  <a:pt x="379977" y="1940309"/>
                  <a:pt x="364117" y="1879187"/>
                  <a:pt x="338781" y="1821799"/>
                </a:cubicBezTo>
                <a:cubicBezTo>
                  <a:pt x="325579" y="1774041"/>
                  <a:pt x="309158" y="1727225"/>
                  <a:pt x="289631" y="1681686"/>
                </a:cubicBezTo>
                <a:cubicBezTo>
                  <a:pt x="284679" y="1669780"/>
                  <a:pt x="279535" y="1657779"/>
                  <a:pt x="273916" y="1645682"/>
                </a:cubicBezTo>
                <a:cubicBezTo>
                  <a:pt x="268296" y="1633585"/>
                  <a:pt x="262962" y="1621679"/>
                  <a:pt x="257056" y="1609487"/>
                </a:cubicBezTo>
                <a:lnTo>
                  <a:pt x="248389" y="1591294"/>
                </a:lnTo>
                <a:lnTo>
                  <a:pt x="238864" y="1572244"/>
                </a:lnTo>
                <a:lnTo>
                  <a:pt x="219814" y="1534144"/>
                </a:lnTo>
                <a:cubicBezTo>
                  <a:pt x="167807" y="1430322"/>
                  <a:pt x="108276" y="1318403"/>
                  <a:pt x="61889" y="1188101"/>
                </a:cubicBezTo>
                <a:cubicBezTo>
                  <a:pt x="37496" y="1120140"/>
                  <a:pt x="19789" y="1049950"/>
                  <a:pt x="9025" y="978551"/>
                </a:cubicBezTo>
                <a:cubicBezTo>
                  <a:pt x="6739" y="959501"/>
                  <a:pt x="3691" y="941403"/>
                  <a:pt x="2644" y="922163"/>
                </a:cubicBezTo>
                <a:cubicBezTo>
                  <a:pt x="1596" y="902922"/>
                  <a:pt x="-404" y="884063"/>
                  <a:pt x="72" y="864346"/>
                </a:cubicBezTo>
                <a:lnTo>
                  <a:pt x="72" y="833961"/>
                </a:lnTo>
                <a:cubicBezTo>
                  <a:pt x="72" y="824436"/>
                  <a:pt x="72" y="814149"/>
                  <a:pt x="1024" y="804434"/>
                </a:cubicBezTo>
                <a:cubicBezTo>
                  <a:pt x="2615" y="784879"/>
                  <a:pt x="4424" y="765410"/>
                  <a:pt x="6453" y="746046"/>
                </a:cubicBezTo>
                <a:cubicBezTo>
                  <a:pt x="17112" y="669712"/>
                  <a:pt x="37800" y="595122"/>
                  <a:pt x="67985" y="524208"/>
                </a:cubicBezTo>
                <a:lnTo>
                  <a:pt x="79415" y="498110"/>
                </a:lnTo>
                <a:cubicBezTo>
                  <a:pt x="83225" y="489347"/>
                  <a:pt x="87225" y="480679"/>
                  <a:pt x="91798" y="472392"/>
                </a:cubicBezTo>
                <a:cubicBezTo>
                  <a:pt x="100656" y="455724"/>
                  <a:pt x="109514" y="438864"/>
                  <a:pt x="118753" y="422386"/>
                </a:cubicBezTo>
                <a:lnTo>
                  <a:pt x="149138" y="374761"/>
                </a:lnTo>
                <a:cubicBezTo>
                  <a:pt x="159425" y="358950"/>
                  <a:pt x="171331" y="344186"/>
                  <a:pt x="182475" y="328946"/>
                </a:cubicBezTo>
                <a:cubicBezTo>
                  <a:pt x="228948" y="268491"/>
                  <a:pt x="282878" y="214151"/>
                  <a:pt x="342972" y="167211"/>
                </a:cubicBezTo>
                <a:cubicBezTo>
                  <a:pt x="404341" y="120053"/>
                  <a:pt x="472064" y="81801"/>
                  <a:pt x="544140" y="53578"/>
                </a:cubicBezTo>
                <a:cubicBezTo>
                  <a:pt x="580459" y="38900"/>
                  <a:pt x="617920" y="27241"/>
                  <a:pt x="656154" y="18717"/>
                </a:cubicBezTo>
                <a:cubicBezTo>
                  <a:pt x="694845" y="9858"/>
                  <a:pt x="734182" y="4124"/>
                  <a:pt x="773787" y="1571"/>
                </a:cubicBezTo>
                <a:close/>
              </a:path>
            </a:pathLst>
          </a:custGeom>
          <a:gradFill>
            <a:gsLst>
              <a:gs pos="0">
                <a:srgbClr val="C65BC4">
                  <a:alpha val="0"/>
                </a:srgbClr>
              </a:gs>
              <a:gs pos="100000">
                <a:srgbClr val="C65BC4">
                  <a:alpha val="80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76" name="Freeform: Shape 875">
            <a:extLst>
              <a:ext uri="{FF2B5EF4-FFF2-40B4-BE49-F238E27FC236}">
                <a16:creationId xmlns:a16="http://schemas.microsoft.com/office/drawing/2014/main" xmlns="" id="{57D95BF4-41D2-717F-42D2-12FBEFE33A1A}"/>
              </a:ext>
            </a:extLst>
          </p:cNvPr>
          <p:cNvSpPr/>
          <p:nvPr/>
        </p:nvSpPr>
        <p:spPr>
          <a:xfrm>
            <a:off x="1" y="1179585"/>
            <a:ext cx="2040971" cy="1828952"/>
          </a:xfrm>
          <a:custGeom>
            <a:avLst/>
            <a:gdLst>
              <a:gd name="connsiteX0" fmla="*/ 136864 w 2040971"/>
              <a:gd name="connsiteY0" fmla="*/ 1768327 h 1828952"/>
              <a:gd name="connsiteX1" fmla="*/ 136891 w 2040971"/>
              <a:gd name="connsiteY1" fmla="*/ 1768354 h 1828952"/>
              <a:gd name="connsiteX2" fmla="*/ 136908 w 2040971"/>
              <a:gd name="connsiteY2" fmla="*/ 1768336 h 1828952"/>
              <a:gd name="connsiteX3" fmla="*/ 143642 w 2040971"/>
              <a:gd name="connsiteY3" fmla="*/ 1775070 h 1828952"/>
              <a:gd name="connsiteX4" fmla="*/ 89759 w 2040971"/>
              <a:gd name="connsiteY4" fmla="*/ 1828952 h 1828952"/>
              <a:gd name="connsiteX5" fmla="*/ 89734 w 2040971"/>
              <a:gd name="connsiteY5" fmla="*/ 1828927 h 1828952"/>
              <a:gd name="connsiteX6" fmla="*/ 89719 w 2040971"/>
              <a:gd name="connsiteY6" fmla="*/ 1828943 h 1828952"/>
              <a:gd name="connsiteX7" fmla="*/ 82983 w 2040971"/>
              <a:gd name="connsiteY7" fmla="*/ 1822208 h 1828952"/>
              <a:gd name="connsiteX8" fmla="*/ 65934 w 2040971"/>
              <a:gd name="connsiteY8" fmla="*/ 1697410 h 1828952"/>
              <a:gd name="connsiteX9" fmla="*/ 65956 w 2040971"/>
              <a:gd name="connsiteY9" fmla="*/ 1697432 h 1828952"/>
              <a:gd name="connsiteX10" fmla="*/ 65975 w 2040971"/>
              <a:gd name="connsiteY10" fmla="*/ 1697412 h 1828952"/>
              <a:gd name="connsiteX11" fmla="*/ 72709 w 2040971"/>
              <a:gd name="connsiteY11" fmla="*/ 1704146 h 1828952"/>
              <a:gd name="connsiteX12" fmla="*/ 18836 w 2040971"/>
              <a:gd name="connsiteY12" fmla="*/ 1758029 h 1828952"/>
              <a:gd name="connsiteX13" fmla="*/ 18811 w 2040971"/>
              <a:gd name="connsiteY13" fmla="*/ 1758004 h 1828952"/>
              <a:gd name="connsiteX14" fmla="*/ 18795 w 2040971"/>
              <a:gd name="connsiteY14" fmla="*/ 1758020 h 1828952"/>
              <a:gd name="connsiteX15" fmla="*/ 12060 w 2040971"/>
              <a:gd name="connsiteY15" fmla="*/ 1751285 h 1828952"/>
              <a:gd name="connsiteX16" fmla="*/ 244637 w 2040971"/>
              <a:gd name="connsiteY16" fmla="*/ 1660575 h 1828952"/>
              <a:gd name="connsiteX17" fmla="*/ 244653 w 2040971"/>
              <a:gd name="connsiteY17" fmla="*/ 1660591 h 1828952"/>
              <a:gd name="connsiteX18" fmla="*/ 244664 w 2040971"/>
              <a:gd name="connsiteY18" fmla="*/ 1660579 h 1828952"/>
              <a:gd name="connsiteX19" fmla="*/ 251398 w 2040971"/>
              <a:gd name="connsiteY19" fmla="*/ 1667313 h 1828952"/>
              <a:gd name="connsiteX20" fmla="*/ 197525 w 2040971"/>
              <a:gd name="connsiteY20" fmla="*/ 1721196 h 1828952"/>
              <a:gd name="connsiteX21" fmla="*/ 197506 w 2040971"/>
              <a:gd name="connsiteY21" fmla="*/ 1721177 h 1828952"/>
              <a:gd name="connsiteX22" fmla="*/ 197492 w 2040971"/>
              <a:gd name="connsiteY22" fmla="*/ 1721191 h 1828952"/>
              <a:gd name="connsiteX23" fmla="*/ 190757 w 2040971"/>
              <a:gd name="connsiteY23" fmla="*/ 1714456 h 1828952"/>
              <a:gd name="connsiteX24" fmla="*/ 1529507 w 2040971"/>
              <a:gd name="connsiteY24" fmla="*/ 1652264 h 1828952"/>
              <a:gd name="connsiteX25" fmla="*/ 1536241 w 2040971"/>
              <a:gd name="connsiteY25" fmla="*/ 1658998 h 1828952"/>
              <a:gd name="connsiteX26" fmla="*/ 1491512 w 2040971"/>
              <a:gd name="connsiteY26" fmla="*/ 1703727 h 1828952"/>
              <a:gd name="connsiteX27" fmla="*/ 1477577 w 2040971"/>
              <a:gd name="connsiteY27" fmla="*/ 1704194 h 1828952"/>
              <a:gd name="connsiteX28" fmla="*/ 0 w 2040971"/>
              <a:gd name="connsiteY28" fmla="*/ 1631437 h 1828952"/>
              <a:gd name="connsiteX29" fmla="*/ 1796 w 2040971"/>
              <a:gd name="connsiteY29" fmla="*/ 1633233 h 1828952"/>
              <a:gd name="connsiteX30" fmla="*/ 0 w 2040971"/>
              <a:gd name="connsiteY30" fmla="*/ 1635029 h 1828952"/>
              <a:gd name="connsiteX31" fmla="*/ 173741 w 2040971"/>
              <a:gd name="connsiteY31" fmla="*/ 1589656 h 1828952"/>
              <a:gd name="connsiteX32" fmla="*/ 180475 w 2040971"/>
              <a:gd name="connsiteY32" fmla="*/ 1596390 h 1828952"/>
              <a:gd name="connsiteX33" fmla="*/ 126602 w 2040971"/>
              <a:gd name="connsiteY33" fmla="*/ 1650273 h 1828952"/>
              <a:gd name="connsiteX34" fmla="*/ 126582 w 2040971"/>
              <a:gd name="connsiteY34" fmla="*/ 1650253 h 1828952"/>
              <a:gd name="connsiteX35" fmla="*/ 126568 w 2040971"/>
              <a:gd name="connsiteY35" fmla="*/ 1650268 h 1828952"/>
              <a:gd name="connsiteX36" fmla="*/ 119833 w 2040971"/>
              <a:gd name="connsiteY36" fmla="*/ 1643533 h 1828952"/>
              <a:gd name="connsiteX37" fmla="*/ 173707 w 2040971"/>
              <a:gd name="connsiteY37" fmla="*/ 1589658 h 1828952"/>
              <a:gd name="connsiteX38" fmla="*/ 173723 w 2040971"/>
              <a:gd name="connsiteY38" fmla="*/ 1589674 h 1828952"/>
              <a:gd name="connsiteX39" fmla="*/ 1458584 w 2040971"/>
              <a:gd name="connsiteY39" fmla="*/ 1581341 h 1828952"/>
              <a:gd name="connsiteX40" fmla="*/ 1465318 w 2040971"/>
              <a:gd name="connsiteY40" fmla="*/ 1588075 h 1828952"/>
              <a:gd name="connsiteX41" fmla="*/ 1411435 w 2040971"/>
              <a:gd name="connsiteY41" fmla="*/ 1641958 h 1828952"/>
              <a:gd name="connsiteX42" fmla="*/ 1411415 w 2040971"/>
              <a:gd name="connsiteY42" fmla="*/ 1641938 h 1828952"/>
              <a:gd name="connsiteX43" fmla="*/ 1411394 w 2040971"/>
              <a:gd name="connsiteY43" fmla="*/ 1641958 h 1828952"/>
              <a:gd name="connsiteX44" fmla="*/ 1404659 w 2040971"/>
              <a:gd name="connsiteY44" fmla="*/ 1635223 h 1828952"/>
              <a:gd name="connsiteX45" fmla="*/ 1458540 w 2040971"/>
              <a:gd name="connsiteY45" fmla="*/ 1581342 h 1828952"/>
              <a:gd name="connsiteX46" fmla="*/ 1458561 w 2040971"/>
              <a:gd name="connsiteY46" fmla="*/ 1581364 h 1828952"/>
              <a:gd name="connsiteX47" fmla="*/ 1208981 w 2040971"/>
              <a:gd name="connsiteY47" fmla="*/ 1547270 h 1828952"/>
              <a:gd name="connsiteX48" fmla="*/ 1215716 w 2040971"/>
              <a:gd name="connsiteY48" fmla="*/ 1553995 h 1828952"/>
              <a:gd name="connsiteX49" fmla="*/ 1175215 w 2040971"/>
              <a:gd name="connsiteY49" fmla="*/ 1594505 h 1828952"/>
              <a:gd name="connsiteX50" fmla="*/ 1167843 w 2040971"/>
              <a:gd name="connsiteY50" fmla="*/ 1588408 h 1828952"/>
              <a:gd name="connsiteX51" fmla="*/ 1637263 w 2040971"/>
              <a:gd name="connsiteY51" fmla="*/ 1544498 h 1828952"/>
              <a:gd name="connsiteX52" fmla="*/ 1643998 w 2040971"/>
              <a:gd name="connsiteY52" fmla="*/ 1551232 h 1828952"/>
              <a:gd name="connsiteX53" fmla="*/ 1590115 w 2040971"/>
              <a:gd name="connsiteY53" fmla="*/ 1605115 h 1828952"/>
              <a:gd name="connsiteX54" fmla="*/ 1590098 w 2040971"/>
              <a:gd name="connsiteY54" fmla="*/ 1605098 h 1828952"/>
              <a:gd name="connsiteX55" fmla="*/ 1590075 w 2040971"/>
              <a:gd name="connsiteY55" fmla="*/ 1605120 h 1828952"/>
              <a:gd name="connsiteX56" fmla="*/ 1583340 w 2040971"/>
              <a:gd name="connsiteY56" fmla="*/ 1598385 h 1828952"/>
              <a:gd name="connsiteX57" fmla="*/ 1637221 w 2040971"/>
              <a:gd name="connsiteY57" fmla="*/ 1544504 h 1828952"/>
              <a:gd name="connsiteX58" fmla="*/ 1637239 w 2040971"/>
              <a:gd name="connsiteY58" fmla="*/ 1544522 h 1828952"/>
              <a:gd name="connsiteX59" fmla="*/ 102790 w 2040971"/>
              <a:gd name="connsiteY59" fmla="*/ 1518729 h 1828952"/>
              <a:gd name="connsiteX60" fmla="*/ 102810 w 2040971"/>
              <a:gd name="connsiteY60" fmla="*/ 1518750 h 1828952"/>
              <a:gd name="connsiteX61" fmla="*/ 102827 w 2040971"/>
              <a:gd name="connsiteY61" fmla="*/ 1518733 h 1828952"/>
              <a:gd name="connsiteX62" fmla="*/ 109562 w 2040971"/>
              <a:gd name="connsiteY62" fmla="*/ 1525467 h 1828952"/>
              <a:gd name="connsiteX63" fmla="*/ 55688 w 2040971"/>
              <a:gd name="connsiteY63" fmla="*/ 1579350 h 1828952"/>
              <a:gd name="connsiteX64" fmla="*/ 55664 w 2040971"/>
              <a:gd name="connsiteY64" fmla="*/ 1579326 h 1828952"/>
              <a:gd name="connsiteX65" fmla="*/ 55644 w 2040971"/>
              <a:gd name="connsiteY65" fmla="*/ 1579345 h 1828952"/>
              <a:gd name="connsiteX66" fmla="*/ 48909 w 2040971"/>
              <a:gd name="connsiteY66" fmla="*/ 1572610 h 1828952"/>
              <a:gd name="connsiteX67" fmla="*/ 1387661 w 2040971"/>
              <a:gd name="connsiteY67" fmla="*/ 1510427 h 1828952"/>
              <a:gd name="connsiteX68" fmla="*/ 1394395 w 2040971"/>
              <a:gd name="connsiteY68" fmla="*/ 1517161 h 1828952"/>
              <a:gd name="connsiteX69" fmla="*/ 1340512 w 2040971"/>
              <a:gd name="connsiteY69" fmla="*/ 1571044 h 1828952"/>
              <a:gd name="connsiteX70" fmla="*/ 1340499 w 2040971"/>
              <a:gd name="connsiteY70" fmla="*/ 1571031 h 1828952"/>
              <a:gd name="connsiteX71" fmla="*/ 1340477 w 2040971"/>
              <a:gd name="connsiteY71" fmla="*/ 1571052 h 1828952"/>
              <a:gd name="connsiteX72" fmla="*/ 1333742 w 2040971"/>
              <a:gd name="connsiteY72" fmla="*/ 1564316 h 1828952"/>
              <a:gd name="connsiteX73" fmla="*/ 1387630 w 2040971"/>
              <a:gd name="connsiteY73" fmla="*/ 1510429 h 1828952"/>
              <a:gd name="connsiteX74" fmla="*/ 1387645 w 2040971"/>
              <a:gd name="connsiteY74" fmla="*/ 1510443 h 1828952"/>
              <a:gd name="connsiteX75" fmla="*/ 1815943 w 2040971"/>
              <a:gd name="connsiteY75" fmla="*/ 1507655 h 1828952"/>
              <a:gd name="connsiteX76" fmla="*/ 1822677 w 2040971"/>
              <a:gd name="connsiteY76" fmla="*/ 1514389 h 1828952"/>
              <a:gd name="connsiteX77" fmla="*/ 1768794 w 2040971"/>
              <a:gd name="connsiteY77" fmla="*/ 1568272 h 1828952"/>
              <a:gd name="connsiteX78" fmla="*/ 1768779 w 2040971"/>
              <a:gd name="connsiteY78" fmla="*/ 1568257 h 1828952"/>
              <a:gd name="connsiteX79" fmla="*/ 1768754 w 2040971"/>
              <a:gd name="connsiteY79" fmla="*/ 1568281 h 1828952"/>
              <a:gd name="connsiteX80" fmla="*/ 1762019 w 2040971"/>
              <a:gd name="connsiteY80" fmla="*/ 1561546 h 1828952"/>
              <a:gd name="connsiteX81" fmla="*/ 1815900 w 2040971"/>
              <a:gd name="connsiteY81" fmla="*/ 1507665 h 1828952"/>
              <a:gd name="connsiteX82" fmla="*/ 1815916 w 2040971"/>
              <a:gd name="connsiteY82" fmla="*/ 1507682 h 1828952"/>
              <a:gd name="connsiteX83" fmla="*/ 281470 w 2040971"/>
              <a:gd name="connsiteY83" fmla="*/ 1481884 h 1828952"/>
              <a:gd name="connsiteX84" fmla="*/ 281492 w 2040971"/>
              <a:gd name="connsiteY84" fmla="*/ 1481905 h 1828952"/>
              <a:gd name="connsiteX85" fmla="*/ 281507 w 2040971"/>
              <a:gd name="connsiteY85" fmla="*/ 1481890 h 1828952"/>
              <a:gd name="connsiteX86" fmla="*/ 288241 w 2040971"/>
              <a:gd name="connsiteY86" fmla="*/ 1488624 h 1828952"/>
              <a:gd name="connsiteX87" fmla="*/ 234358 w 2040971"/>
              <a:gd name="connsiteY87" fmla="*/ 1542507 h 1828952"/>
              <a:gd name="connsiteX88" fmla="*/ 234338 w 2040971"/>
              <a:gd name="connsiteY88" fmla="*/ 1542487 h 1828952"/>
              <a:gd name="connsiteX89" fmla="*/ 234318 w 2040971"/>
              <a:gd name="connsiteY89" fmla="*/ 1542507 h 1828952"/>
              <a:gd name="connsiteX90" fmla="*/ 227582 w 2040971"/>
              <a:gd name="connsiteY90" fmla="*/ 1535771 h 1828952"/>
              <a:gd name="connsiteX91" fmla="*/ 1138058 w 2040971"/>
              <a:gd name="connsiteY91" fmla="*/ 1476356 h 1828952"/>
              <a:gd name="connsiteX92" fmla="*/ 1144792 w 2040971"/>
              <a:gd name="connsiteY92" fmla="*/ 1483100 h 1828952"/>
              <a:gd name="connsiteX93" fmla="*/ 1102244 w 2040971"/>
              <a:gd name="connsiteY93" fmla="*/ 1525648 h 1828952"/>
              <a:gd name="connsiteX94" fmla="*/ 1095967 w 2040971"/>
              <a:gd name="connsiteY94" fmla="*/ 1518457 h 1828952"/>
              <a:gd name="connsiteX95" fmla="*/ 1566340 w 2040971"/>
              <a:gd name="connsiteY95" fmla="*/ 1473584 h 1828952"/>
              <a:gd name="connsiteX96" fmla="*/ 1573075 w 2040971"/>
              <a:gd name="connsiteY96" fmla="*/ 1480319 h 1828952"/>
              <a:gd name="connsiteX97" fmla="*/ 1519201 w 2040971"/>
              <a:gd name="connsiteY97" fmla="*/ 1534202 h 1828952"/>
              <a:gd name="connsiteX98" fmla="*/ 1519184 w 2040971"/>
              <a:gd name="connsiteY98" fmla="*/ 1534185 h 1828952"/>
              <a:gd name="connsiteX99" fmla="*/ 1519163 w 2040971"/>
              <a:gd name="connsiteY99" fmla="*/ 1534206 h 1828952"/>
              <a:gd name="connsiteX100" fmla="*/ 1512427 w 2040971"/>
              <a:gd name="connsiteY100" fmla="*/ 1527471 h 1828952"/>
              <a:gd name="connsiteX101" fmla="*/ 1566302 w 2040971"/>
              <a:gd name="connsiteY101" fmla="*/ 1473596 h 1828952"/>
              <a:gd name="connsiteX102" fmla="*/ 1566315 w 2040971"/>
              <a:gd name="connsiteY102" fmla="*/ 1473609 h 1828952"/>
              <a:gd name="connsiteX103" fmla="*/ 31914 w 2040971"/>
              <a:gd name="connsiteY103" fmla="*/ 1447810 h 1828952"/>
              <a:gd name="connsiteX104" fmla="*/ 38648 w 2040971"/>
              <a:gd name="connsiteY104" fmla="*/ 1454544 h 1828952"/>
              <a:gd name="connsiteX105" fmla="*/ 0 w 2040971"/>
              <a:gd name="connsiteY105" fmla="*/ 1493199 h 1828952"/>
              <a:gd name="connsiteX106" fmla="*/ 0 w 2040971"/>
              <a:gd name="connsiteY106" fmla="*/ 1479694 h 1828952"/>
              <a:gd name="connsiteX107" fmla="*/ 31879 w 2040971"/>
              <a:gd name="connsiteY107" fmla="*/ 1447815 h 1828952"/>
              <a:gd name="connsiteX108" fmla="*/ 31894 w 2040971"/>
              <a:gd name="connsiteY108" fmla="*/ 1447830 h 1828952"/>
              <a:gd name="connsiteX109" fmla="*/ 1316747 w 2040971"/>
              <a:gd name="connsiteY109" fmla="*/ 1439504 h 1828952"/>
              <a:gd name="connsiteX110" fmla="*/ 1323481 w 2040971"/>
              <a:gd name="connsiteY110" fmla="*/ 1446238 h 1828952"/>
              <a:gd name="connsiteX111" fmla="*/ 1269598 w 2040971"/>
              <a:gd name="connsiteY111" fmla="*/ 1500121 h 1828952"/>
              <a:gd name="connsiteX112" fmla="*/ 1269579 w 2040971"/>
              <a:gd name="connsiteY112" fmla="*/ 1500102 h 1828952"/>
              <a:gd name="connsiteX113" fmla="*/ 1269560 w 2040971"/>
              <a:gd name="connsiteY113" fmla="*/ 1500121 h 1828952"/>
              <a:gd name="connsiteX114" fmla="*/ 1262825 w 2040971"/>
              <a:gd name="connsiteY114" fmla="*/ 1493386 h 1828952"/>
              <a:gd name="connsiteX115" fmla="*/ 1316706 w 2040971"/>
              <a:gd name="connsiteY115" fmla="*/ 1439505 h 1828952"/>
              <a:gd name="connsiteX116" fmla="*/ 1316726 w 2040971"/>
              <a:gd name="connsiteY116" fmla="*/ 1439525 h 1828952"/>
              <a:gd name="connsiteX117" fmla="*/ 1744997 w 2040971"/>
              <a:gd name="connsiteY117" fmla="*/ 1436736 h 1828952"/>
              <a:gd name="connsiteX118" fmla="*/ 1745016 w 2040971"/>
              <a:gd name="connsiteY118" fmla="*/ 1436755 h 1828952"/>
              <a:gd name="connsiteX119" fmla="*/ 1745029 w 2040971"/>
              <a:gd name="connsiteY119" fmla="*/ 1436742 h 1828952"/>
              <a:gd name="connsiteX120" fmla="*/ 1751763 w 2040971"/>
              <a:gd name="connsiteY120" fmla="*/ 1443476 h 1828952"/>
              <a:gd name="connsiteX121" fmla="*/ 1697881 w 2040971"/>
              <a:gd name="connsiteY121" fmla="*/ 1497359 h 1828952"/>
              <a:gd name="connsiteX122" fmla="*/ 1697863 w 2040971"/>
              <a:gd name="connsiteY122" fmla="*/ 1497341 h 1828952"/>
              <a:gd name="connsiteX123" fmla="*/ 1697844 w 2040971"/>
              <a:gd name="connsiteY123" fmla="*/ 1497359 h 1828952"/>
              <a:gd name="connsiteX124" fmla="*/ 1691109 w 2040971"/>
              <a:gd name="connsiteY124" fmla="*/ 1490623 h 1828952"/>
              <a:gd name="connsiteX125" fmla="*/ 210546 w 2040971"/>
              <a:gd name="connsiteY125" fmla="*/ 1410974 h 1828952"/>
              <a:gd name="connsiteX126" fmla="*/ 210566 w 2040971"/>
              <a:gd name="connsiteY126" fmla="*/ 1410995 h 1828952"/>
              <a:gd name="connsiteX127" fmla="*/ 210584 w 2040971"/>
              <a:gd name="connsiteY127" fmla="*/ 1410977 h 1828952"/>
              <a:gd name="connsiteX128" fmla="*/ 217318 w 2040971"/>
              <a:gd name="connsiteY128" fmla="*/ 1417711 h 1828952"/>
              <a:gd name="connsiteX129" fmla="*/ 163445 w 2040971"/>
              <a:gd name="connsiteY129" fmla="*/ 1471593 h 1828952"/>
              <a:gd name="connsiteX130" fmla="*/ 163421 w 2040971"/>
              <a:gd name="connsiteY130" fmla="*/ 1471569 h 1828952"/>
              <a:gd name="connsiteX131" fmla="*/ 163407 w 2040971"/>
              <a:gd name="connsiteY131" fmla="*/ 1471584 h 1828952"/>
              <a:gd name="connsiteX132" fmla="*/ 156671 w 2040971"/>
              <a:gd name="connsiteY132" fmla="*/ 1464849 h 1828952"/>
              <a:gd name="connsiteX133" fmla="*/ 1067144 w 2040971"/>
              <a:gd name="connsiteY133" fmla="*/ 1405433 h 1828952"/>
              <a:gd name="connsiteX134" fmla="*/ 1073879 w 2040971"/>
              <a:gd name="connsiteY134" fmla="*/ 1412167 h 1828952"/>
              <a:gd name="connsiteX135" fmla="*/ 1038293 w 2040971"/>
              <a:gd name="connsiteY135" fmla="*/ 1447753 h 1828952"/>
              <a:gd name="connsiteX136" fmla="*/ 1032064 w 2040971"/>
              <a:gd name="connsiteY136" fmla="*/ 1440513 h 1828952"/>
              <a:gd name="connsiteX137" fmla="*/ 1495427 w 2040971"/>
              <a:gd name="connsiteY137" fmla="*/ 1402661 h 1828952"/>
              <a:gd name="connsiteX138" fmla="*/ 1502161 w 2040971"/>
              <a:gd name="connsiteY138" fmla="*/ 1409395 h 1828952"/>
              <a:gd name="connsiteX139" fmla="*/ 1448278 w 2040971"/>
              <a:gd name="connsiteY139" fmla="*/ 1463278 h 1828952"/>
              <a:gd name="connsiteX140" fmla="*/ 1448261 w 2040971"/>
              <a:gd name="connsiteY140" fmla="*/ 1463261 h 1828952"/>
              <a:gd name="connsiteX141" fmla="*/ 1448239 w 2040971"/>
              <a:gd name="connsiteY141" fmla="*/ 1463283 h 1828952"/>
              <a:gd name="connsiteX142" fmla="*/ 1441504 w 2040971"/>
              <a:gd name="connsiteY142" fmla="*/ 1456548 h 1828952"/>
              <a:gd name="connsiteX143" fmla="*/ 1495385 w 2040971"/>
              <a:gd name="connsiteY143" fmla="*/ 1402667 h 1828952"/>
              <a:gd name="connsiteX144" fmla="*/ 1495403 w 2040971"/>
              <a:gd name="connsiteY144" fmla="*/ 1402685 h 1828952"/>
              <a:gd name="connsiteX145" fmla="*/ 1923709 w 2040971"/>
              <a:gd name="connsiteY145" fmla="*/ 1399889 h 1828952"/>
              <a:gd name="connsiteX146" fmla="*/ 1930443 w 2040971"/>
              <a:gd name="connsiteY146" fmla="*/ 1406624 h 1828952"/>
              <a:gd name="connsiteX147" fmla="*/ 1876569 w 2040971"/>
              <a:gd name="connsiteY147" fmla="*/ 1460507 h 1828952"/>
              <a:gd name="connsiteX148" fmla="*/ 1876547 w 2040971"/>
              <a:gd name="connsiteY148" fmla="*/ 1460485 h 1828952"/>
              <a:gd name="connsiteX149" fmla="*/ 1876518 w 2040971"/>
              <a:gd name="connsiteY149" fmla="*/ 1460513 h 1828952"/>
              <a:gd name="connsiteX150" fmla="*/ 1869783 w 2040971"/>
              <a:gd name="connsiteY150" fmla="*/ 1453778 h 1828952"/>
              <a:gd name="connsiteX151" fmla="*/ 1923664 w 2040971"/>
              <a:gd name="connsiteY151" fmla="*/ 1399897 h 1828952"/>
              <a:gd name="connsiteX152" fmla="*/ 1923682 w 2040971"/>
              <a:gd name="connsiteY152" fmla="*/ 1399916 h 1828952"/>
              <a:gd name="connsiteX153" fmla="*/ 389273 w 2040971"/>
              <a:gd name="connsiteY153" fmla="*/ 1374124 h 1828952"/>
              <a:gd name="connsiteX154" fmla="*/ 396007 w 2040971"/>
              <a:gd name="connsiteY154" fmla="*/ 1380858 h 1828952"/>
              <a:gd name="connsiteX155" fmla="*/ 342124 w 2040971"/>
              <a:gd name="connsiteY155" fmla="*/ 1434741 h 1828952"/>
              <a:gd name="connsiteX156" fmla="*/ 342110 w 2040971"/>
              <a:gd name="connsiteY156" fmla="*/ 1434726 h 1828952"/>
              <a:gd name="connsiteX157" fmla="*/ 342091 w 2040971"/>
              <a:gd name="connsiteY157" fmla="*/ 1434745 h 1828952"/>
              <a:gd name="connsiteX158" fmla="*/ 335355 w 2040971"/>
              <a:gd name="connsiteY158" fmla="*/ 1428010 h 1828952"/>
              <a:gd name="connsiteX159" fmla="*/ 389236 w 2040971"/>
              <a:gd name="connsiteY159" fmla="*/ 1374129 h 1828952"/>
              <a:gd name="connsiteX160" fmla="*/ 389252 w 2040971"/>
              <a:gd name="connsiteY160" fmla="*/ 1374145 h 1828952"/>
              <a:gd name="connsiteX161" fmla="*/ 1245834 w 2040971"/>
              <a:gd name="connsiteY161" fmla="*/ 1368590 h 1828952"/>
              <a:gd name="connsiteX162" fmla="*/ 1252568 w 2040971"/>
              <a:gd name="connsiteY162" fmla="*/ 1375325 h 1828952"/>
              <a:gd name="connsiteX163" fmla="*/ 1198685 w 2040971"/>
              <a:gd name="connsiteY163" fmla="*/ 1429207 h 1828952"/>
              <a:gd name="connsiteX164" fmla="*/ 1198668 w 2040971"/>
              <a:gd name="connsiteY164" fmla="*/ 1429190 h 1828952"/>
              <a:gd name="connsiteX165" fmla="*/ 1198649 w 2040971"/>
              <a:gd name="connsiteY165" fmla="*/ 1429208 h 1828952"/>
              <a:gd name="connsiteX166" fmla="*/ 1191914 w 2040971"/>
              <a:gd name="connsiteY166" fmla="*/ 1422473 h 1828952"/>
              <a:gd name="connsiteX167" fmla="*/ 1245795 w 2040971"/>
              <a:gd name="connsiteY167" fmla="*/ 1368592 h 1828952"/>
              <a:gd name="connsiteX168" fmla="*/ 1245813 w 2040971"/>
              <a:gd name="connsiteY168" fmla="*/ 1368611 h 1828952"/>
              <a:gd name="connsiteX169" fmla="*/ 1674106 w 2040971"/>
              <a:gd name="connsiteY169" fmla="*/ 1365819 h 1828952"/>
              <a:gd name="connsiteX170" fmla="*/ 1680840 w 2040971"/>
              <a:gd name="connsiteY170" fmla="*/ 1372553 h 1828952"/>
              <a:gd name="connsiteX171" fmla="*/ 1626957 w 2040971"/>
              <a:gd name="connsiteY171" fmla="*/ 1426435 h 1828952"/>
              <a:gd name="connsiteX172" fmla="*/ 1626944 w 2040971"/>
              <a:gd name="connsiteY172" fmla="*/ 1426422 h 1828952"/>
              <a:gd name="connsiteX173" fmla="*/ 1626922 w 2040971"/>
              <a:gd name="connsiteY173" fmla="*/ 1426444 h 1828952"/>
              <a:gd name="connsiteX174" fmla="*/ 1620187 w 2040971"/>
              <a:gd name="connsiteY174" fmla="*/ 1419709 h 1828952"/>
              <a:gd name="connsiteX175" fmla="*/ 1674068 w 2040971"/>
              <a:gd name="connsiteY175" fmla="*/ 1365828 h 1828952"/>
              <a:gd name="connsiteX176" fmla="*/ 1674082 w 2040971"/>
              <a:gd name="connsiteY176" fmla="*/ 1365843 h 1828952"/>
              <a:gd name="connsiteX177" fmla="*/ 139654 w 2040971"/>
              <a:gd name="connsiteY177" fmla="*/ 1339914 h 1828952"/>
              <a:gd name="connsiteX178" fmla="*/ 146390 w 2040971"/>
              <a:gd name="connsiteY178" fmla="*/ 1346650 h 1828952"/>
              <a:gd name="connsiteX179" fmla="*/ 146333 w 2040971"/>
              <a:gd name="connsiteY179" fmla="*/ 1346707 h 1828952"/>
              <a:gd name="connsiteX180" fmla="*/ 146414 w 2040971"/>
              <a:gd name="connsiteY180" fmla="*/ 1346788 h 1828952"/>
              <a:gd name="connsiteX181" fmla="*/ 92531 w 2040971"/>
              <a:gd name="connsiteY181" fmla="*/ 1400670 h 1828952"/>
              <a:gd name="connsiteX182" fmla="*/ 85797 w 2040971"/>
              <a:gd name="connsiteY182" fmla="*/ 1393936 h 1828952"/>
              <a:gd name="connsiteX183" fmla="*/ 85856 w 2040971"/>
              <a:gd name="connsiteY183" fmla="*/ 1393878 h 1828952"/>
              <a:gd name="connsiteX184" fmla="*/ 85774 w 2040971"/>
              <a:gd name="connsiteY184" fmla="*/ 1393795 h 1828952"/>
              <a:gd name="connsiteX185" fmla="*/ 996222 w 2040971"/>
              <a:gd name="connsiteY185" fmla="*/ 1334510 h 1828952"/>
              <a:gd name="connsiteX186" fmla="*/ 1002956 w 2040971"/>
              <a:gd name="connsiteY186" fmla="*/ 1341244 h 1828952"/>
              <a:gd name="connsiteX187" fmla="*/ 967427 w 2040971"/>
              <a:gd name="connsiteY187" fmla="*/ 1376772 h 1828952"/>
              <a:gd name="connsiteX188" fmla="*/ 959941 w 2040971"/>
              <a:gd name="connsiteY188" fmla="*/ 1370791 h 1828952"/>
              <a:gd name="connsiteX189" fmla="*/ 1424513 w 2040971"/>
              <a:gd name="connsiteY189" fmla="*/ 1331738 h 1828952"/>
              <a:gd name="connsiteX190" fmla="*/ 1431247 w 2040971"/>
              <a:gd name="connsiteY190" fmla="*/ 1338472 h 1828952"/>
              <a:gd name="connsiteX191" fmla="*/ 1377364 w 2040971"/>
              <a:gd name="connsiteY191" fmla="*/ 1392355 h 1828952"/>
              <a:gd name="connsiteX192" fmla="*/ 1377348 w 2040971"/>
              <a:gd name="connsiteY192" fmla="*/ 1392339 h 1828952"/>
              <a:gd name="connsiteX193" fmla="*/ 1377318 w 2040971"/>
              <a:gd name="connsiteY193" fmla="*/ 1392369 h 1828952"/>
              <a:gd name="connsiteX194" fmla="*/ 1370583 w 2040971"/>
              <a:gd name="connsiteY194" fmla="*/ 1385634 h 1828952"/>
              <a:gd name="connsiteX195" fmla="*/ 1424464 w 2040971"/>
              <a:gd name="connsiteY195" fmla="*/ 1331753 h 1828952"/>
              <a:gd name="connsiteX196" fmla="*/ 1424481 w 2040971"/>
              <a:gd name="connsiteY196" fmla="*/ 1331770 h 1828952"/>
              <a:gd name="connsiteX197" fmla="*/ 1852786 w 2040971"/>
              <a:gd name="connsiteY197" fmla="*/ 1328976 h 1828952"/>
              <a:gd name="connsiteX198" fmla="*/ 1859520 w 2040971"/>
              <a:gd name="connsiteY198" fmla="*/ 1335710 h 1828952"/>
              <a:gd name="connsiteX199" fmla="*/ 1805646 w 2040971"/>
              <a:gd name="connsiteY199" fmla="*/ 1389593 h 1828952"/>
              <a:gd name="connsiteX200" fmla="*/ 1805631 w 2040971"/>
              <a:gd name="connsiteY200" fmla="*/ 1389578 h 1828952"/>
              <a:gd name="connsiteX201" fmla="*/ 1805609 w 2040971"/>
              <a:gd name="connsiteY201" fmla="*/ 1389600 h 1828952"/>
              <a:gd name="connsiteX202" fmla="*/ 1798873 w 2040971"/>
              <a:gd name="connsiteY202" fmla="*/ 1382865 h 1828952"/>
              <a:gd name="connsiteX203" fmla="*/ 1852748 w 2040971"/>
              <a:gd name="connsiteY203" fmla="*/ 1328990 h 1828952"/>
              <a:gd name="connsiteX204" fmla="*/ 1852760 w 2040971"/>
              <a:gd name="connsiteY204" fmla="*/ 1329002 h 1828952"/>
              <a:gd name="connsiteX205" fmla="*/ 318319 w 2040971"/>
              <a:gd name="connsiteY205" fmla="*/ 1303209 h 1828952"/>
              <a:gd name="connsiteX206" fmla="*/ 318340 w 2040971"/>
              <a:gd name="connsiteY206" fmla="*/ 1303230 h 1828952"/>
              <a:gd name="connsiteX207" fmla="*/ 318359 w 2040971"/>
              <a:gd name="connsiteY207" fmla="*/ 1303211 h 1828952"/>
              <a:gd name="connsiteX208" fmla="*/ 325093 w 2040971"/>
              <a:gd name="connsiteY208" fmla="*/ 1309945 h 1828952"/>
              <a:gd name="connsiteX209" fmla="*/ 271210 w 2040971"/>
              <a:gd name="connsiteY209" fmla="*/ 1363828 h 1828952"/>
              <a:gd name="connsiteX210" fmla="*/ 271190 w 2040971"/>
              <a:gd name="connsiteY210" fmla="*/ 1363808 h 1828952"/>
              <a:gd name="connsiteX211" fmla="*/ 271167 w 2040971"/>
              <a:gd name="connsiteY211" fmla="*/ 1363832 h 1828952"/>
              <a:gd name="connsiteX212" fmla="*/ 264431 w 2040971"/>
              <a:gd name="connsiteY212" fmla="*/ 1357096 h 1828952"/>
              <a:gd name="connsiteX213" fmla="*/ 1174911 w 2040971"/>
              <a:gd name="connsiteY213" fmla="*/ 1297667 h 1828952"/>
              <a:gd name="connsiteX214" fmla="*/ 1181645 w 2040971"/>
              <a:gd name="connsiteY214" fmla="*/ 1304401 h 1828952"/>
              <a:gd name="connsiteX215" fmla="*/ 1127762 w 2040971"/>
              <a:gd name="connsiteY215" fmla="*/ 1358284 h 1828952"/>
              <a:gd name="connsiteX216" fmla="*/ 1127750 w 2040971"/>
              <a:gd name="connsiteY216" fmla="*/ 1358272 h 1828952"/>
              <a:gd name="connsiteX217" fmla="*/ 1127728 w 2040971"/>
              <a:gd name="connsiteY217" fmla="*/ 1358294 h 1828952"/>
              <a:gd name="connsiteX218" fmla="*/ 1120993 w 2040971"/>
              <a:gd name="connsiteY218" fmla="*/ 1351559 h 1828952"/>
              <a:gd name="connsiteX219" fmla="*/ 1174874 w 2040971"/>
              <a:gd name="connsiteY219" fmla="*/ 1297678 h 1828952"/>
              <a:gd name="connsiteX220" fmla="*/ 1174887 w 2040971"/>
              <a:gd name="connsiteY220" fmla="*/ 1297691 h 1828952"/>
              <a:gd name="connsiteX221" fmla="*/ 1603183 w 2040971"/>
              <a:gd name="connsiteY221" fmla="*/ 1294895 h 1828952"/>
              <a:gd name="connsiteX222" fmla="*/ 1609917 w 2040971"/>
              <a:gd name="connsiteY222" fmla="*/ 1301630 h 1828952"/>
              <a:gd name="connsiteX223" fmla="*/ 1556034 w 2040971"/>
              <a:gd name="connsiteY223" fmla="*/ 1355512 h 1828952"/>
              <a:gd name="connsiteX224" fmla="*/ 1556020 w 2040971"/>
              <a:gd name="connsiteY224" fmla="*/ 1355498 h 1828952"/>
              <a:gd name="connsiteX225" fmla="*/ 1555995 w 2040971"/>
              <a:gd name="connsiteY225" fmla="*/ 1355522 h 1828952"/>
              <a:gd name="connsiteX226" fmla="*/ 1549260 w 2040971"/>
              <a:gd name="connsiteY226" fmla="*/ 1348786 h 1828952"/>
              <a:gd name="connsiteX227" fmla="*/ 1603148 w 2040971"/>
              <a:gd name="connsiteY227" fmla="*/ 1294899 h 1828952"/>
              <a:gd name="connsiteX228" fmla="*/ 1603164 w 2040971"/>
              <a:gd name="connsiteY228" fmla="*/ 1294914 h 1828952"/>
              <a:gd name="connsiteX229" fmla="*/ 68738 w 2040971"/>
              <a:gd name="connsiteY229" fmla="*/ 1269016 h 1828952"/>
              <a:gd name="connsiteX230" fmla="*/ 75473 w 2040971"/>
              <a:gd name="connsiteY230" fmla="*/ 1275752 h 1828952"/>
              <a:gd name="connsiteX231" fmla="*/ 75426 w 2040971"/>
              <a:gd name="connsiteY231" fmla="*/ 1275799 h 1828952"/>
              <a:gd name="connsiteX232" fmla="*/ 75491 w 2040971"/>
              <a:gd name="connsiteY232" fmla="*/ 1275864 h 1828952"/>
              <a:gd name="connsiteX233" fmla="*/ 21608 w 2040971"/>
              <a:gd name="connsiteY233" fmla="*/ 1329747 h 1828952"/>
              <a:gd name="connsiteX234" fmla="*/ 14874 w 2040971"/>
              <a:gd name="connsiteY234" fmla="*/ 1323013 h 1828952"/>
              <a:gd name="connsiteX235" fmla="*/ 14924 w 2040971"/>
              <a:gd name="connsiteY235" fmla="*/ 1322964 h 1828952"/>
              <a:gd name="connsiteX236" fmla="*/ 14857 w 2040971"/>
              <a:gd name="connsiteY236" fmla="*/ 1322897 h 1828952"/>
              <a:gd name="connsiteX237" fmla="*/ 497016 w 2040971"/>
              <a:gd name="connsiteY237" fmla="*/ 1266368 h 1828952"/>
              <a:gd name="connsiteX238" fmla="*/ 503750 w 2040971"/>
              <a:gd name="connsiteY238" fmla="*/ 1273102 h 1828952"/>
              <a:gd name="connsiteX239" fmla="*/ 449890 w 2040971"/>
              <a:gd name="connsiteY239" fmla="*/ 1326985 h 1828952"/>
              <a:gd name="connsiteX240" fmla="*/ 449873 w 2040971"/>
              <a:gd name="connsiteY240" fmla="*/ 1326968 h 1828952"/>
              <a:gd name="connsiteX241" fmla="*/ 449855 w 2040971"/>
              <a:gd name="connsiteY241" fmla="*/ 1326986 h 1828952"/>
              <a:gd name="connsiteX242" fmla="*/ 443120 w 2040971"/>
              <a:gd name="connsiteY242" fmla="*/ 1320251 h 1828952"/>
              <a:gd name="connsiteX243" fmla="*/ 496997 w 2040971"/>
              <a:gd name="connsiteY243" fmla="*/ 1266370 h 1828952"/>
              <a:gd name="connsiteX244" fmla="*/ 497005 w 2040971"/>
              <a:gd name="connsiteY244" fmla="*/ 1266379 h 1828952"/>
              <a:gd name="connsiteX245" fmla="*/ 925298 w 2040971"/>
              <a:gd name="connsiteY245" fmla="*/ 1263596 h 1828952"/>
              <a:gd name="connsiteX246" fmla="*/ 932042 w 2040971"/>
              <a:gd name="connsiteY246" fmla="*/ 1270330 h 1828952"/>
              <a:gd name="connsiteX247" fmla="*/ 882408 w 2040971"/>
              <a:gd name="connsiteY247" fmla="*/ 1319965 h 1828952"/>
              <a:gd name="connsiteX248" fmla="*/ 873254 w 2040971"/>
              <a:gd name="connsiteY248" fmla="*/ 1315650 h 1828952"/>
              <a:gd name="connsiteX249" fmla="*/ 1353590 w 2040971"/>
              <a:gd name="connsiteY249" fmla="*/ 1260824 h 1828952"/>
              <a:gd name="connsiteX250" fmla="*/ 1360324 w 2040971"/>
              <a:gd name="connsiteY250" fmla="*/ 1267559 h 1828952"/>
              <a:gd name="connsiteX251" fmla="*/ 1306441 w 2040971"/>
              <a:gd name="connsiteY251" fmla="*/ 1321441 h 1828952"/>
              <a:gd name="connsiteX252" fmla="*/ 1306427 w 2040971"/>
              <a:gd name="connsiteY252" fmla="*/ 1321427 h 1828952"/>
              <a:gd name="connsiteX253" fmla="*/ 1306407 w 2040971"/>
              <a:gd name="connsiteY253" fmla="*/ 1321446 h 1828952"/>
              <a:gd name="connsiteX254" fmla="*/ 1299672 w 2040971"/>
              <a:gd name="connsiteY254" fmla="*/ 1314711 h 1828952"/>
              <a:gd name="connsiteX255" fmla="*/ 1353553 w 2040971"/>
              <a:gd name="connsiteY255" fmla="*/ 1260830 h 1828952"/>
              <a:gd name="connsiteX256" fmla="*/ 1353568 w 2040971"/>
              <a:gd name="connsiteY256" fmla="*/ 1260846 h 1828952"/>
              <a:gd name="connsiteX257" fmla="*/ 1781872 w 2040971"/>
              <a:gd name="connsiteY257" fmla="*/ 1258062 h 1828952"/>
              <a:gd name="connsiteX258" fmla="*/ 1788606 w 2040971"/>
              <a:gd name="connsiteY258" fmla="*/ 1264796 h 1828952"/>
              <a:gd name="connsiteX259" fmla="*/ 1734723 w 2040971"/>
              <a:gd name="connsiteY259" fmla="*/ 1318679 h 1828952"/>
              <a:gd name="connsiteX260" fmla="*/ 1734708 w 2040971"/>
              <a:gd name="connsiteY260" fmla="*/ 1318664 h 1828952"/>
              <a:gd name="connsiteX261" fmla="*/ 1734689 w 2040971"/>
              <a:gd name="connsiteY261" fmla="*/ 1318683 h 1828952"/>
              <a:gd name="connsiteX262" fmla="*/ 1727954 w 2040971"/>
              <a:gd name="connsiteY262" fmla="*/ 1311948 h 1828952"/>
              <a:gd name="connsiteX263" fmla="*/ 1781835 w 2040971"/>
              <a:gd name="connsiteY263" fmla="*/ 1258067 h 1828952"/>
              <a:gd name="connsiteX264" fmla="*/ 1781851 w 2040971"/>
              <a:gd name="connsiteY264" fmla="*/ 1258083 h 1828952"/>
              <a:gd name="connsiteX265" fmla="*/ 247404 w 2040971"/>
              <a:gd name="connsiteY265" fmla="*/ 1232161 h 1828952"/>
              <a:gd name="connsiteX266" fmla="*/ 254140 w 2040971"/>
              <a:gd name="connsiteY266" fmla="*/ 1238897 h 1828952"/>
              <a:gd name="connsiteX267" fmla="*/ 254092 w 2040971"/>
              <a:gd name="connsiteY267" fmla="*/ 1238944 h 1828952"/>
              <a:gd name="connsiteX268" fmla="*/ 254170 w 2040971"/>
              <a:gd name="connsiteY268" fmla="*/ 1239022 h 1828952"/>
              <a:gd name="connsiteX269" fmla="*/ 200287 w 2040971"/>
              <a:gd name="connsiteY269" fmla="*/ 1292905 h 1828952"/>
              <a:gd name="connsiteX270" fmla="*/ 193553 w 2040971"/>
              <a:gd name="connsiteY270" fmla="*/ 1286171 h 1828952"/>
              <a:gd name="connsiteX271" fmla="*/ 193603 w 2040971"/>
              <a:gd name="connsiteY271" fmla="*/ 1286121 h 1828952"/>
              <a:gd name="connsiteX272" fmla="*/ 193524 w 2040971"/>
              <a:gd name="connsiteY272" fmla="*/ 1286042 h 1828952"/>
              <a:gd name="connsiteX273" fmla="*/ 675684 w 2040971"/>
              <a:gd name="connsiteY273" fmla="*/ 1229525 h 1828952"/>
              <a:gd name="connsiteX274" fmla="*/ 675694 w 2040971"/>
              <a:gd name="connsiteY274" fmla="*/ 1229536 h 1828952"/>
              <a:gd name="connsiteX275" fmla="*/ 675705 w 2040971"/>
              <a:gd name="connsiteY275" fmla="*/ 1229525 h 1828952"/>
              <a:gd name="connsiteX276" fmla="*/ 682439 w 2040971"/>
              <a:gd name="connsiteY276" fmla="*/ 1236259 h 1828952"/>
              <a:gd name="connsiteX277" fmla="*/ 628566 w 2040971"/>
              <a:gd name="connsiteY277" fmla="*/ 1290142 h 1828952"/>
              <a:gd name="connsiteX278" fmla="*/ 628552 w 2040971"/>
              <a:gd name="connsiteY278" fmla="*/ 1290128 h 1828952"/>
              <a:gd name="connsiteX279" fmla="*/ 628538 w 2040971"/>
              <a:gd name="connsiteY279" fmla="*/ 1290141 h 1828952"/>
              <a:gd name="connsiteX280" fmla="*/ 621803 w 2040971"/>
              <a:gd name="connsiteY280" fmla="*/ 1283406 h 1828952"/>
              <a:gd name="connsiteX281" fmla="*/ 1103987 w 2040971"/>
              <a:gd name="connsiteY281" fmla="*/ 1226753 h 1828952"/>
              <a:gd name="connsiteX282" fmla="*/ 1110721 w 2040971"/>
              <a:gd name="connsiteY282" fmla="*/ 1233488 h 1828952"/>
              <a:gd name="connsiteX283" fmla="*/ 1056838 w 2040971"/>
              <a:gd name="connsiteY283" fmla="*/ 1287371 h 1828952"/>
              <a:gd name="connsiteX284" fmla="*/ 1056826 w 2040971"/>
              <a:gd name="connsiteY284" fmla="*/ 1287359 h 1828952"/>
              <a:gd name="connsiteX285" fmla="*/ 1056806 w 2040971"/>
              <a:gd name="connsiteY285" fmla="*/ 1287378 h 1828952"/>
              <a:gd name="connsiteX286" fmla="*/ 1050071 w 2040971"/>
              <a:gd name="connsiteY286" fmla="*/ 1280643 h 1828952"/>
              <a:gd name="connsiteX287" fmla="*/ 1103952 w 2040971"/>
              <a:gd name="connsiteY287" fmla="*/ 1226762 h 1828952"/>
              <a:gd name="connsiteX288" fmla="*/ 1103965 w 2040971"/>
              <a:gd name="connsiteY288" fmla="*/ 1226775 h 1828952"/>
              <a:gd name="connsiteX289" fmla="*/ 1532269 w 2040971"/>
              <a:gd name="connsiteY289" fmla="*/ 1223982 h 1828952"/>
              <a:gd name="connsiteX290" fmla="*/ 1539003 w 2040971"/>
              <a:gd name="connsiteY290" fmla="*/ 1230716 h 1828952"/>
              <a:gd name="connsiteX291" fmla="*/ 1485130 w 2040971"/>
              <a:gd name="connsiteY291" fmla="*/ 1284599 h 1828952"/>
              <a:gd name="connsiteX292" fmla="*/ 1485113 w 2040971"/>
              <a:gd name="connsiteY292" fmla="*/ 1284582 h 1828952"/>
              <a:gd name="connsiteX293" fmla="*/ 1485094 w 2040971"/>
              <a:gd name="connsiteY293" fmla="*/ 1284601 h 1828952"/>
              <a:gd name="connsiteX294" fmla="*/ 1478358 w 2040971"/>
              <a:gd name="connsiteY294" fmla="*/ 1277866 h 1828952"/>
              <a:gd name="connsiteX295" fmla="*/ 1532233 w 2040971"/>
              <a:gd name="connsiteY295" fmla="*/ 1223991 h 1828952"/>
              <a:gd name="connsiteX296" fmla="*/ 1532246 w 2040971"/>
              <a:gd name="connsiteY296" fmla="*/ 1224005 h 1828952"/>
              <a:gd name="connsiteX297" fmla="*/ 1960561 w 2040971"/>
              <a:gd name="connsiteY297" fmla="*/ 1221210 h 1828952"/>
              <a:gd name="connsiteX298" fmla="*/ 1967295 w 2040971"/>
              <a:gd name="connsiteY298" fmla="*/ 1227944 h 1828952"/>
              <a:gd name="connsiteX299" fmla="*/ 1913412 w 2040971"/>
              <a:gd name="connsiteY299" fmla="*/ 1281827 h 1828952"/>
              <a:gd name="connsiteX300" fmla="*/ 1913399 w 2040971"/>
              <a:gd name="connsiteY300" fmla="*/ 1281814 h 1828952"/>
              <a:gd name="connsiteX301" fmla="*/ 1913372 w 2040971"/>
              <a:gd name="connsiteY301" fmla="*/ 1281841 h 1828952"/>
              <a:gd name="connsiteX302" fmla="*/ 1906637 w 2040971"/>
              <a:gd name="connsiteY302" fmla="*/ 1275105 h 1828952"/>
              <a:gd name="connsiteX303" fmla="*/ 1960525 w 2040971"/>
              <a:gd name="connsiteY303" fmla="*/ 1221218 h 1828952"/>
              <a:gd name="connsiteX304" fmla="*/ 1960539 w 2040971"/>
              <a:gd name="connsiteY304" fmla="*/ 1221232 h 1828952"/>
              <a:gd name="connsiteX305" fmla="*/ 0 w 2040971"/>
              <a:gd name="connsiteY305" fmla="*/ 1200276 h 1828952"/>
              <a:gd name="connsiteX306" fmla="*/ 4556 w 2040971"/>
              <a:gd name="connsiteY306" fmla="*/ 1204832 h 1828952"/>
              <a:gd name="connsiteX307" fmla="*/ 4507 w 2040971"/>
              <a:gd name="connsiteY307" fmla="*/ 1204881 h 1828952"/>
              <a:gd name="connsiteX308" fmla="*/ 4577 w 2040971"/>
              <a:gd name="connsiteY308" fmla="*/ 1204951 h 1828952"/>
              <a:gd name="connsiteX309" fmla="*/ 0 w 2040971"/>
              <a:gd name="connsiteY309" fmla="*/ 1209528 h 1828952"/>
              <a:gd name="connsiteX310" fmla="*/ 426116 w 2040971"/>
              <a:gd name="connsiteY310" fmla="*/ 1195445 h 1828952"/>
              <a:gd name="connsiteX311" fmla="*/ 432850 w 2040971"/>
              <a:gd name="connsiteY311" fmla="*/ 1202179 h 1828952"/>
              <a:gd name="connsiteX312" fmla="*/ 378967 w 2040971"/>
              <a:gd name="connsiteY312" fmla="*/ 1256062 h 1828952"/>
              <a:gd name="connsiteX313" fmla="*/ 378949 w 2040971"/>
              <a:gd name="connsiteY313" fmla="*/ 1256044 h 1828952"/>
              <a:gd name="connsiteX314" fmla="*/ 378929 w 2040971"/>
              <a:gd name="connsiteY314" fmla="*/ 1256063 h 1828952"/>
              <a:gd name="connsiteX315" fmla="*/ 372194 w 2040971"/>
              <a:gd name="connsiteY315" fmla="*/ 1249328 h 1828952"/>
              <a:gd name="connsiteX316" fmla="*/ 426075 w 2040971"/>
              <a:gd name="connsiteY316" fmla="*/ 1195447 h 1828952"/>
              <a:gd name="connsiteX317" fmla="*/ 426094 w 2040971"/>
              <a:gd name="connsiteY317" fmla="*/ 1195467 h 1828952"/>
              <a:gd name="connsiteX318" fmla="*/ 854385 w 2040971"/>
              <a:gd name="connsiteY318" fmla="*/ 1192673 h 1828952"/>
              <a:gd name="connsiteX319" fmla="*/ 861119 w 2040971"/>
              <a:gd name="connsiteY319" fmla="*/ 1199407 h 1828952"/>
              <a:gd name="connsiteX320" fmla="*/ 807245 w 2040971"/>
              <a:gd name="connsiteY320" fmla="*/ 1253290 h 1828952"/>
              <a:gd name="connsiteX321" fmla="*/ 807227 w 2040971"/>
              <a:gd name="connsiteY321" fmla="*/ 1253272 h 1828952"/>
              <a:gd name="connsiteX322" fmla="*/ 807212 w 2040971"/>
              <a:gd name="connsiteY322" fmla="*/ 1253287 h 1828952"/>
              <a:gd name="connsiteX323" fmla="*/ 800476 w 2040971"/>
              <a:gd name="connsiteY323" fmla="*/ 1246552 h 1828952"/>
              <a:gd name="connsiteX324" fmla="*/ 854351 w 2040971"/>
              <a:gd name="connsiteY324" fmla="*/ 1192677 h 1828952"/>
              <a:gd name="connsiteX325" fmla="*/ 854366 w 2040971"/>
              <a:gd name="connsiteY325" fmla="*/ 1192692 h 1828952"/>
              <a:gd name="connsiteX326" fmla="*/ 1282676 w 2040971"/>
              <a:gd name="connsiteY326" fmla="*/ 1189901 h 1828952"/>
              <a:gd name="connsiteX327" fmla="*/ 1289411 w 2040971"/>
              <a:gd name="connsiteY327" fmla="*/ 1196635 h 1828952"/>
              <a:gd name="connsiteX328" fmla="*/ 1235527 w 2040971"/>
              <a:gd name="connsiteY328" fmla="*/ 1250518 h 1828952"/>
              <a:gd name="connsiteX329" fmla="*/ 1235514 w 2040971"/>
              <a:gd name="connsiteY329" fmla="*/ 1250505 h 1828952"/>
              <a:gd name="connsiteX330" fmla="*/ 1235492 w 2040971"/>
              <a:gd name="connsiteY330" fmla="*/ 1250526 h 1828952"/>
              <a:gd name="connsiteX331" fmla="*/ 1228757 w 2040971"/>
              <a:gd name="connsiteY331" fmla="*/ 1243791 h 1828952"/>
              <a:gd name="connsiteX332" fmla="*/ 1282638 w 2040971"/>
              <a:gd name="connsiteY332" fmla="*/ 1189910 h 1828952"/>
              <a:gd name="connsiteX333" fmla="*/ 1282652 w 2040971"/>
              <a:gd name="connsiteY333" fmla="*/ 1189925 h 1828952"/>
              <a:gd name="connsiteX334" fmla="*/ 1710949 w 2040971"/>
              <a:gd name="connsiteY334" fmla="*/ 1187139 h 1828952"/>
              <a:gd name="connsiteX335" fmla="*/ 1717683 w 2040971"/>
              <a:gd name="connsiteY335" fmla="*/ 1193873 h 1828952"/>
              <a:gd name="connsiteX336" fmla="*/ 1663810 w 2040971"/>
              <a:gd name="connsiteY336" fmla="*/ 1247756 h 1828952"/>
              <a:gd name="connsiteX337" fmla="*/ 1663790 w 2040971"/>
              <a:gd name="connsiteY337" fmla="*/ 1247736 h 1828952"/>
              <a:gd name="connsiteX338" fmla="*/ 1663773 w 2040971"/>
              <a:gd name="connsiteY338" fmla="*/ 1247753 h 1828952"/>
              <a:gd name="connsiteX339" fmla="*/ 1657037 w 2040971"/>
              <a:gd name="connsiteY339" fmla="*/ 1241018 h 1828952"/>
              <a:gd name="connsiteX340" fmla="*/ 1710912 w 2040971"/>
              <a:gd name="connsiteY340" fmla="*/ 1187143 h 1828952"/>
              <a:gd name="connsiteX341" fmla="*/ 1710928 w 2040971"/>
              <a:gd name="connsiteY341" fmla="*/ 1187160 h 1828952"/>
              <a:gd name="connsiteX342" fmla="*/ 176494 w 2040971"/>
              <a:gd name="connsiteY342" fmla="*/ 1161248 h 1828952"/>
              <a:gd name="connsiteX343" fmla="*/ 183229 w 2040971"/>
              <a:gd name="connsiteY343" fmla="*/ 1167984 h 1828952"/>
              <a:gd name="connsiteX344" fmla="*/ 183181 w 2040971"/>
              <a:gd name="connsiteY344" fmla="*/ 1168032 h 1828952"/>
              <a:gd name="connsiteX345" fmla="*/ 183257 w 2040971"/>
              <a:gd name="connsiteY345" fmla="*/ 1168108 h 1828952"/>
              <a:gd name="connsiteX346" fmla="*/ 129374 w 2040971"/>
              <a:gd name="connsiteY346" fmla="*/ 1221991 h 1828952"/>
              <a:gd name="connsiteX347" fmla="*/ 122639 w 2040971"/>
              <a:gd name="connsiteY347" fmla="*/ 1215257 h 1828952"/>
              <a:gd name="connsiteX348" fmla="*/ 122690 w 2040971"/>
              <a:gd name="connsiteY348" fmla="*/ 1215206 h 1828952"/>
              <a:gd name="connsiteX349" fmla="*/ 122613 w 2040971"/>
              <a:gd name="connsiteY349" fmla="*/ 1215129 h 1828952"/>
              <a:gd name="connsiteX350" fmla="*/ 604782 w 2040971"/>
              <a:gd name="connsiteY350" fmla="*/ 1158602 h 1828952"/>
              <a:gd name="connsiteX351" fmla="*/ 611516 w 2040971"/>
              <a:gd name="connsiteY351" fmla="*/ 1165336 h 1828952"/>
              <a:gd name="connsiteX352" fmla="*/ 557643 w 2040971"/>
              <a:gd name="connsiteY352" fmla="*/ 1219219 h 1828952"/>
              <a:gd name="connsiteX353" fmla="*/ 557627 w 2040971"/>
              <a:gd name="connsiteY353" fmla="*/ 1219203 h 1828952"/>
              <a:gd name="connsiteX354" fmla="*/ 557612 w 2040971"/>
              <a:gd name="connsiteY354" fmla="*/ 1219218 h 1828952"/>
              <a:gd name="connsiteX355" fmla="*/ 550876 w 2040971"/>
              <a:gd name="connsiteY355" fmla="*/ 1212483 h 1828952"/>
              <a:gd name="connsiteX356" fmla="*/ 604751 w 2040971"/>
              <a:gd name="connsiteY356" fmla="*/ 1158608 h 1828952"/>
              <a:gd name="connsiteX357" fmla="*/ 604763 w 2040971"/>
              <a:gd name="connsiteY357" fmla="*/ 1158621 h 1828952"/>
              <a:gd name="connsiteX358" fmla="*/ 1033074 w 2040971"/>
              <a:gd name="connsiteY358" fmla="*/ 1155830 h 1828952"/>
              <a:gd name="connsiteX359" fmla="*/ 1039808 w 2040971"/>
              <a:gd name="connsiteY359" fmla="*/ 1162565 h 1828952"/>
              <a:gd name="connsiteX360" fmla="*/ 985925 w 2040971"/>
              <a:gd name="connsiteY360" fmla="*/ 1216447 h 1828952"/>
              <a:gd name="connsiteX361" fmla="*/ 985909 w 2040971"/>
              <a:gd name="connsiteY361" fmla="*/ 1216431 h 1828952"/>
              <a:gd name="connsiteX362" fmla="*/ 985891 w 2040971"/>
              <a:gd name="connsiteY362" fmla="*/ 1216448 h 1828952"/>
              <a:gd name="connsiteX363" fmla="*/ 979156 w 2040971"/>
              <a:gd name="connsiteY363" fmla="*/ 1209713 h 1828952"/>
              <a:gd name="connsiteX364" fmla="*/ 1033037 w 2040971"/>
              <a:gd name="connsiteY364" fmla="*/ 1155832 h 1828952"/>
              <a:gd name="connsiteX365" fmla="*/ 1033054 w 2040971"/>
              <a:gd name="connsiteY365" fmla="*/ 1155850 h 1828952"/>
              <a:gd name="connsiteX366" fmla="*/ 1461356 w 2040971"/>
              <a:gd name="connsiteY366" fmla="*/ 1153059 h 1828952"/>
              <a:gd name="connsiteX367" fmla="*/ 1468090 w 2040971"/>
              <a:gd name="connsiteY367" fmla="*/ 1159793 h 1828952"/>
              <a:gd name="connsiteX368" fmla="*/ 1467991 w 2040971"/>
              <a:gd name="connsiteY368" fmla="*/ 1159892 h 1828952"/>
              <a:gd name="connsiteX369" fmla="*/ 1468081 w 2040971"/>
              <a:gd name="connsiteY369" fmla="*/ 1159981 h 1828952"/>
              <a:gd name="connsiteX370" fmla="*/ 1414207 w 2040971"/>
              <a:gd name="connsiteY370" fmla="*/ 1213856 h 1828952"/>
              <a:gd name="connsiteX371" fmla="*/ 1407471 w 2040971"/>
              <a:gd name="connsiteY371" fmla="*/ 1207121 h 1828952"/>
              <a:gd name="connsiteX372" fmla="*/ 1407567 w 2040971"/>
              <a:gd name="connsiteY372" fmla="*/ 1207026 h 1828952"/>
              <a:gd name="connsiteX373" fmla="*/ 1407482 w 2040971"/>
              <a:gd name="connsiteY373" fmla="*/ 1206941 h 1828952"/>
              <a:gd name="connsiteX374" fmla="*/ 1889638 w 2040971"/>
              <a:gd name="connsiteY374" fmla="*/ 1150296 h 1828952"/>
              <a:gd name="connsiteX375" fmla="*/ 1896372 w 2040971"/>
              <a:gd name="connsiteY375" fmla="*/ 1157031 h 1828952"/>
              <a:gd name="connsiteX376" fmla="*/ 1842489 w 2040971"/>
              <a:gd name="connsiteY376" fmla="*/ 1210913 h 1828952"/>
              <a:gd name="connsiteX377" fmla="*/ 1842471 w 2040971"/>
              <a:gd name="connsiteY377" fmla="*/ 1210895 h 1828952"/>
              <a:gd name="connsiteX378" fmla="*/ 1842444 w 2040971"/>
              <a:gd name="connsiteY378" fmla="*/ 1210922 h 1828952"/>
              <a:gd name="connsiteX379" fmla="*/ 1835709 w 2040971"/>
              <a:gd name="connsiteY379" fmla="*/ 1204186 h 1828952"/>
              <a:gd name="connsiteX380" fmla="*/ 1889597 w 2040971"/>
              <a:gd name="connsiteY380" fmla="*/ 1150299 h 1828952"/>
              <a:gd name="connsiteX381" fmla="*/ 1889616 w 2040971"/>
              <a:gd name="connsiteY381" fmla="*/ 1150318 h 1828952"/>
              <a:gd name="connsiteX382" fmla="*/ 355163 w 2040971"/>
              <a:gd name="connsiteY382" fmla="*/ 1124393 h 1828952"/>
              <a:gd name="connsiteX383" fmla="*/ 361898 w 2040971"/>
              <a:gd name="connsiteY383" fmla="*/ 1131129 h 1828952"/>
              <a:gd name="connsiteX384" fmla="*/ 361853 w 2040971"/>
              <a:gd name="connsiteY384" fmla="*/ 1131173 h 1828952"/>
              <a:gd name="connsiteX385" fmla="*/ 361936 w 2040971"/>
              <a:gd name="connsiteY385" fmla="*/ 1131256 h 1828952"/>
              <a:gd name="connsiteX386" fmla="*/ 308053 w 2040971"/>
              <a:gd name="connsiteY386" fmla="*/ 1185139 h 1828952"/>
              <a:gd name="connsiteX387" fmla="*/ 301319 w 2040971"/>
              <a:gd name="connsiteY387" fmla="*/ 1178405 h 1828952"/>
              <a:gd name="connsiteX388" fmla="*/ 301366 w 2040971"/>
              <a:gd name="connsiteY388" fmla="*/ 1178358 h 1828952"/>
              <a:gd name="connsiteX389" fmla="*/ 301282 w 2040971"/>
              <a:gd name="connsiteY389" fmla="*/ 1178274 h 1828952"/>
              <a:gd name="connsiteX390" fmla="*/ 783471 w 2040971"/>
              <a:gd name="connsiteY390" fmla="*/ 1121759 h 1828952"/>
              <a:gd name="connsiteX391" fmla="*/ 790205 w 2040971"/>
              <a:gd name="connsiteY391" fmla="*/ 1128494 h 1828952"/>
              <a:gd name="connsiteX392" fmla="*/ 736332 w 2040971"/>
              <a:gd name="connsiteY392" fmla="*/ 1182377 h 1828952"/>
              <a:gd name="connsiteX393" fmla="*/ 736314 w 2040971"/>
              <a:gd name="connsiteY393" fmla="*/ 1182359 h 1828952"/>
              <a:gd name="connsiteX394" fmla="*/ 736294 w 2040971"/>
              <a:gd name="connsiteY394" fmla="*/ 1182380 h 1828952"/>
              <a:gd name="connsiteX395" fmla="*/ 729558 w 2040971"/>
              <a:gd name="connsiteY395" fmla="*/ 1175645 h 1828952"/>
              <a:gd name="connsiteX396" fmla="*/ 783433 w 2040971"/>
              <a:gd name="connsiteY396" fmla="*/ 1121770 h 1828952"/>
              <a:gd name="connsiteX397" fmla="*/ 783446 w 2040971"/>
              <a:gd name="connsiteY397" fmla="*/ 1121784 h 1828952"/>
              <a:gd name="connsiteX398" fmla="*/ 1211753 w 2040971"/>
              <a:gd name="connsiteY398" fmla="*/ 1118988 h 1828952"/>
              <a:gd name="connsiteX399" fmla="*/ 1218487 w 2040971"/>
              <a:gd name="connsiteY399" fmla="*/ 1125722 h 1828952"/>
              <a:gd name="connsiteX400" fmla="*/ 1164604 w 2040971"/>
              <a:gd name="connsiteY400" fmla="*/ 1179605 h 1828952"/>
              <a:gd name="connsiteX401" fmla="*/ 1164590 w 2040971"/>
              <a:gd name="connsiteY401" fmla="*/ 1179591 h 1828952"/>
              <a:gd name="connsiteX402" fmla="*/ 1164564 w 2040971"/>
              <a:gd name="connsiteY402" fmla="*/ 1179616 h 1828952"/>
              <a:gd name="connsiteX403" fmla="*/ 1157829 w 2040971"/>
              <a:gd name="connsiteY403" fmla="*/ 1172881 h 1828952"/>
              <a:gd name="connsiteX404" fmla="*/ 1211710 w 2040971"/>
              <a:gd name="connsiteY404" fmla="*/ 1119000 h 1828952"/>
              <a:gd name="connsiteX405" fmla="*/ 1211725 w 2040971"/>
              <a:gd name="connsiteY405" fmla="*/ 1119016 h 1828952"/>
              <a:gd name="connsiteX406" fmla="*/ 1639942 w 2040971"/>
              <a:gd name="connsiteY406" fmla="*/ 1116004 h 1828952"/>
              <a:gd name="connsiteX407" fmla="*/ 1646679 w 2040971"/>
              <a:gd name="connsiteY407" fmla="*/ 1122738 h 1828952"/>
              <a:gd name="connsiteX408" fmla="*/ 1646613 w 2040971"/>
              <a:gd name="connsiteY408" fmla="*/ 1122804 h 1828952"/>
              <a:gd name="connsiteX409" fmla="*/ 1646760 w 2040971"/>
              <a:gd name="connsiteY409" fmla="*/ 1122950 h 1828952"/>
              <a:gd name="connsiteX410" fmla="*/ 1592886 w 2040971"/>
              <a:gd name="connsiteY410" fmla="*/ 1176833 h 1828952"/>
              <a:gd name="connsiteX411" fmla="*/ 1586152 w 2040971"/>
              <a:gd name="connsiteY411" fmla="*/ 1170099 h 1828952"/>
              <a:gd name="connsiteX412" fmla="*/ 1586214 w 2040971"/>
              <a:gd name="connsiteY412" fmla="*/ 1170037 h 1828952"/>
              <a:gd name="connsiteX413" fmla="*/ 1586069 w 2040971"/>
              <a:gd name="connsiteY413" fmla="*/ 1169893 h 1828952"/>
              <a:gd name="connsiteX414" fmla="*/ 105568 w 2040971"/>
              <a:gd name="connsiteY414" fmla="*/ 1090451 h 1828952"/>
              <a:gd name="connsiteX415" fmla="*/ 105588 w 2040971"/>
              <a:gd name="connsiteY415" fmla="*/ 1090472 h 1828952"/>
              <a:gd name="connsiteX416" fmla="*/ 105609 w 2040971"/>
              <a:gd name="connsiteY416" fmla="*/ 1090451 h 1828952"/>
              <a:gd name="connsiteX417" fmla="*/ 112343 w 2040971"/>
              <a:gd name="connsiteY417" fmla="*/ 1097185 h 1828952"/>
              <a:gd name="connsiteX418" fmla="*/ 58460 w 2040971"/>
              <a:gd name="connsiteY418" fmla="*/ 1151068 h 1828952"/>
              <a:gd name="connsiteX419" fmla="*/ 58441 w 2040971"/>
              <a:gd name="connsiteY419" fmla="*/ 1151049 h 1828952"/>
              <a:gd name="connsiteX420" fmla="*/ 58422 w 2040971"/>
              <a:gd name="connsiteY420" fmla="*/ 1151067 h 1828952"/>
              <a:gd name="connsiteX421" fmla="*/ 51687 w 2040971"/>
              <a:gd name="connsiteY421" fmla="*/ 1144332 h 1828952"/>
              <a:gd name="connsiteX422" fmla="*/ 533841 w 2040971"/>
              <a:gd name="connsiteY422" fmla="*/ 1087685 h 1828952"/>
              <a:gd name="connsiteX423" fmla="*/ 533856 w 2040971"/>
              <a:gd name="connsiteY423" fmla="*/ 1087700 h 1828952"/>
              <a:gd name="connsiteX424" fmla="*/ 533868 w 2040971"/>
              <a:gd name="connsiteY424" fmla="*/ 1087688 h 1828952"/>
              <a:gd name="connsiteX425" fmla="*/ 540603 w 2040971"/>
              <a:gd name="connsiteY425" fmla="*/ 1094423 h 1828952"/>
              <a:gd name="connsiteX426" fmla="*/ 486730 w 2040971"/>
              <a:gd name="connsiteY426" fmla="*/ 1148306 h 1828952"/>
              <a:gd name="connsiteX427" fmla="*/ 486710 w 2040971"/>
              <a:gd name="connsiteY427" fmla="*/ 1148286 h 1828952"/>
              <a:gd name="connsiteX428" fmla="*/ 486695 w 2040971"/>
              <a:gd name="connsiteY428" fmla="*/ 1148301 h 1828952"/>
              <a:gd name="connsiteX429" fmla="*/ 479960 w 2040971"/>
              <a:gd name="connsiteY429" fmla="*/ 1141566 h 1828952"/>
              <a:gd name="connsiteX430" fmla="*/ 962151 w 2040971"/>
              <a:gd name="connsiteY430" fmla="*/ 1084917 h 1828952"/>
              <a:gd name="connsiteX431" fmla="*/ 968885 w 2040971"/>
              <a:gd name="connsiteY431" fmla="*/ 1091651 h 1828952"/>
              <a:gd name="connsiteX432" fmla="*/ 915002 w 2040971"/>
              <a:gd name="connsiteY432" fmla="*/ 1145534 h 1828952"/>
              <a:gd name="connsiteX433" fmla="*/ 914992 w 2040971"/>
              <a:gd name="connsiteY433" fmla="*/ 1145524 h 1828952"/>
              <a:gd name="connsiteX434" fmla="*/ 914974 w 2040971"/>
              <a:gd name="connsiteY434" fmla="*/ 1145541 h 1828952"/>
              <a:gd name="connsiteX435" fmla="*/ 908239 w 2040971"/>
              <a:gd name="connsiteY435" fmla="*/ 1138806 h 1828952"/>
              <a:gd name="connsiteX436" fmla="*/ 962120 w 2040971"/>
              <a:gd name="connsiteY436" fmla="*/ 1084925 h 1828952"/>
              <a:gd name="connsiteX437" fmla="*/ 962131 w 2040971"/>
              <a:gd name="connsiteY437" fmla="*/ 1084937 h 1828952"/>
              <a:gd name="connsiteX438" fmla="*/ 1390433 w 2040971"/>
              <a:gd name="connsiteY438" fmla="*/ 1082145 h 1828952"/>
              <a:gd name="connsiteX439" fmla="*/ 1397167 w 2040971"/>
              <a:gd name="connsiteY439" fmla="*/ 1088879 h 1828952"/>
              <a:gd name="connsiteX440" fmla="*/ 1397080 w 2040971"/>
              <a:gd name="connsiteY440" fmla="*/ 1088966 h 1828952"/>
              <a:gd name="connsiteX441" fmla="*/ 1397166 w 2040971"/>
              <a:gd name="connsiteY441" fmla="*/ 1089051 h 1828952"/>
              <a:gd name="connsiteX442" fmla="*/ 1343292 w 2040971"/>
              <a:gd name="connsiteY442" fmla="*/ 1142926 h 1828952"/>
              <a:gd name="connsiteX443" fmla="*/ 1336556 w 2040971"/>
              <a:gd name="connsiteY443" fmla="*/ 1136191 h 1828952"/>
              <a:gd name="connsiteX444" fmla="*/ 1336639 w 2040971"/>
              <a:gd name="connsiteY444" fmla="*/ 1136108 h 1828952"/>
              <a:gd name="connsiteX445" fmla="*/ 1336559 w 2040971"/>
              <a:gd name="connsiteY445" fmla="*/ 1136028 h 1828952"/>
              <a:gd name="connsiteX446" fmla="*/ 1818633 w 2040971"/>
              <a:gd name="connsiteY446" fmla="*/ 1079204 h 1828952"/>
              <a:gd name="connsiteX447" fmla="*/ 1825368 w 2040971"/>
              <a:gd name="connsiteY447" fmla="*/ 1085940 h 1828952"/>
              <a:gd name="connsiteX448" fmla="*/ 1825325 w 2040971"/>
              <a:gd name="connsiteY448" fmla="*/ 1085983 h 1828952"/>
              <a:gd name="connsiteX449" fmla="*/ 1825449 w 2040971"/>
              <a:gd name="connsiteY449" fmla="*/ 1086107 h 1828952"/>
              <a:gd name="connsiteX450" fmla="*/ 1771566 w 2040971"/>
              <a:gd name="connsiteY450" fmla="*/ 1139990 h 1828952"/>
              <a:gd name="connsiteX451" fmla="*/ 1764832 w 2040971"/>
              <a:gd name="connsiteY451" fmla="*/ 1133256 h 1828952"/>
              <a:gd name="connsiteX452" fmla="*/ 1764877 w 2040971"/>
              <a:gd name="connsiteY452" fmla="*/ 1133211 h 1828952"/>
              <a:gd name="connsiteX453" fmla="*/ 1764752 w 2040971"/>
              <a:gd name="connsiteY453" fmla="*/ 1133085 h 1828952"/>
              <a:gd name="connsiteX454" fmla="*/ 284245 w 2040971"/>
              <a:gd name="connsiteY454" fmla="*/ 1053486 h 1828952"/>
              <a:gd name="connsiteX455" fmla="*/ 290980 w 2040971"/>
              <a:gd name="connsiteY455" fmla="*/ 1060222 h 1828952"/>
              <a:gd name="connsiteX456" fmla="*/ 290936 w 2040971"/>
              <a:gd name="connsiteY456" fmla="*/ 1060265 h 1828952"/>
              <a:gd name="connsiteX457" fmla="*/ 291013 w 2040971"/>
              <a:gd name="connsiteY457" fmla="*/ 1060342 h 1828952"/>
              <a:gd name="connsiteX458" fmla="*/ 237130 w 2040971"/>
              <a:gd name="connsiteY458" fmla="*/ 1114225 h 1828952"/>
              <a:gd name="connsiteX459" fmla="*/ 230396 w 2040971"/>
              <a:gd name="connsiteY459" fmla="*/ 1107491 h 1828952"/>
              <a:gd name="connsiteX460" fmla="*/ 230442 w 2040971"/>
              <a:gd name="connsiteY460" fmla="*/ 1107445 h 1828952"/>
              <a:gd name="connsiteX461" fmla="*/ 230364 w 2040971"/>
              <a:gd name="connsiteY461" fmla="*/ 1107367 h 1828952"/>
              <a:gd name="connsiteX462" fmla="*/ 712548 w 2040971"/>
              <a:gd name="connsiteY462" fmla="*/ 1050836 h 1828952"/>
              <a:gd name="connsiteX463" fmla="*/ 719282 w 2040971"/>
              <a:gd name="connsiteY463" fmla="*/ 1057571 h 1828952"/>
              <a:gd name="connsiteX464" fmla="*/ 665399 w 2040971"/>
              <a:gd name="connsiteY464" fmla="*/ 1111453 h 1828952"/>
              <a:gd name="connsiteX465" fmla="*/ 665392 w 2040971"/>
              <a:gd name="connsiteY465" fmla="*/ 1111446 h 1828952"/>
              <a:gd name="connsiteX466" fmla="*/ 665374 w 2040971"/>
              <a:gd name="connsiteY466" fmla="*/ 1111463 h 1828952"/>
              <a:gd name="connsiteX467" fmla="*/ 658639 w 2040971"/>
              <a:gd name="connsiteY467" fmla="*/ 1104728 h 1828952"/>
              <a:gd name="connsiteX468" fmla="*/ 712520 w 2040971"/>
              <a:gd name="connsiteY468" fmla="*/ 1050847 h 1828952"/>
              <a:gd name="connsiteX469" fmla="*/ 712528 w 2040971"/>
              <a:gd name="connsiteY469" fmla="*/ 1050856 h 1828952"/>
              <a:gd name="connsiteX470" fmla="*/ 1140830 w 2040971"/>
              <a:gd name="connsiteY470" fmla="*/ 1048065 h 1828952"/>
              <a:gd name="connsiteX471" fmla="*/ 1147564 w 2040971"/>
              <a:gd name="connsiteY471" fmla="*/ 1054799 h 1828952"/>
              <a:gd name="connsiteX472" fmla="*/ 1093681 w 2040971"/>
              <a:gd name="connsiteY472" fmla="*/ 1108682 h 1828952"/>
              <a:gd name="connsiteX473" fmla="*/ 1093667 w 2040971"/>
              <a:gd name="connsiteY473" fmla="*/ 1108668 h 1828952"/>
              <a:gd name="connsiteX474" fmla="*/ 1093649 w 2040971"/>
              <a:gd name="connsiteY474" fmla="*/ 1108686 h 1828952"/>
              <a:gd name="connsiteX475" fmla="*/ 1086914 w 2040971"/>
              <a:gd name="connsiteY475" fmla="*/ 1101951 h 1828952"/>
              <a:gd name="connsiteX476" fmla="*/ 1140795 w 2040971"/>
              <a:gd name="connsiteY476" fmla="*/ 1048070 h 1828952"/>
              <a:gd name="connsiteX477" fmla="*/ 1140810 w 2040971"/>
              <a:gd name="connsiteY477" fmla="*/ 1048085 h 1828952"/>
              <a:gd name="connsiteX478" fmla="*/ 1569031 w 2040971"/>
              <a:gd name="connsiteY478" fmla="*/ 1045095 h 1828952"/>
              <a:gd name="connsiteX479" fmla="*/ 1575768 w 2040971"/>
              <a:gd name="connsiteY479" fmla="*/ 1051829 h 1828952"/>
              <a:gd name="connsiteX480" fmla="*/ 1575703 w 2040971"/>
              <a:gd name="connsiteY480" fmla="*/ 1051894 h 1828952"/>
              <a:gd name="connsiteX481" fmla="*/ 1575846 w 2040971"/>
              <a:gd name="connsiteY481" fmla="*/ 1052036 h 1828952"/>
              <a:gd name="connsiteX482" fmla="*/ 1521973 w 2040971"/>
              <a:gd name="connsiteY482" fmla="*/ 1105919 h 1828952"/>
              <a:gd name="connsiteX483" fmla="*/ 1515239 w 2040971"/>
              <a:gd name="connsiteY483" fmla="*/ 1099185 h 1828952"/>
              <a:gd name="connsiteX484" fmla="*/ 1515299 w 2040971"/>
              <a:gd name="connsiteY484" fmla="*/ 1099125 h 1828952"/>
              <a:gd name="connsiteX485" fmla="*/ 1515158 w 2040971"/>
              <a:gd name="connsiteY485" fmla="*/ 1098984 h 1828952"/>
              <a:gd name="connsiteX486" fmla="*/ 1997394 w 2040971"/>
              <a:gd name="connsiteY486" fmla="*/ 1042530 h 1828952"/>
              <a:gd name="connsiteX487" fmla="*/ 2004128 w 2040971"/>
              <a:gd name="connsiteY487" fmla="*/ 1049265 h 1828952"/>
              <a:gd name="connsiteX488" fmla="*/ 1950255 w 2040971"/>
              <a:gd name="connsiteY488" fmla="*/ 1103148 h 1828952"/>
              <a:gd name="connsiteX489" fmla="*/ 1950239 w 2040971"/>
              <a:gd name="connsiteY489" fmla="*/ 1103132 h 1828952"/>
              <a:gd name="connsiteX490" fmla="*/ 1950216 w 2040971"/>
              <a:gd name="connsiteY490" fmla="*/ 1103156 h 1828952"/>
              <a:gd name="connsiteX491" fmla="*/ 1943480 w 2040971"/>
              <a:gd name="connsiteY491" fmla="*/ 1096421 h 1828952"/>
              <a:gd name="connsiteX492" fmla="*/ 1997355 w 2040971"/>
              <a:gd name="connsiteY492" fmla="*/ 1042546 h 1828952"/>
              <a:gd name="connsiteX493" fmla="*/ 1997366 w 2040971"/>
              <a:gd name="connsiteY493" fmla="*/ 1042558 h 1828952"/>
              <a:gd name="connsiteX494" fmla="*/ 34686 w 2040971"/>
              <a:gd name="connsiteY494" fmla="*/ 1019537 h 1828952"/>
              <a:gd name="connsiteX495" fmla="*/ 41420 w 2040971"/>
              <a:gd name="connsiteY495" fmla="*/ 1026271 h 1828952"/>
              <a:gd name="connsiteX496" fmla="*/ 0 w 2040971"/>
              <a:gd name="connsiteY496" fmla="*/ 1067691 h 1828952"/>
              <a:gd name="connsiteX497" fmla="*/ 0 w 2040971"/>
              <a:gd name="connsiteY497" fmla="*/ 1054186 h 1828952"/>
              <a:gd name="connsiteX498" fmla="*/ 34644 w 2040971"/>
              <a:gd name="connsiteY498" fmla="*/ 1019542 h 1828952"/>
              <a:gd name="connsiteX499" fmla="*/ 34663 w 2040971"/>
              <a:gd name="connsiteY499" fmla="*/ 1019561 h 1828952"/>
              <a:gd name="connsiteX500" fmla="*/ 462958 w 2040971"/>
              <a:gd name="connsiteY500" fmla="*/ 1016765 h 1828952"/>
              <a:gd name="connsiteX501" fmla="*/ 469692 w 2040971"/>
              <a:gd name="connsiteY501" fmla="*/ 1023499 h 1828952"/>
              <a:gd name="connsiteX502" fmla="*/ 415819 w 2040971"/>
              <a:gd name="connsiteY502" fmla="*/ 1077382 h 1828952"/>
              <a:gd name="connsiteX503" fmla="*/ 415801 w 2040971"/>
              <a:gd name="connsiteY503" fmla="*/ 1077363 h 1828952"/>
              <a:gd name="connsiteX504" fmla="*/ 415783 w 2040971"/>
              <a:gd name="connsiteY504" fmla="*/ 1077381 h 1828952"/>
              <a:gd name="connsiteX505" fmla="*/ 409048 w 2040971"/>
              <a:gd name="connsiteY505" fmla="*/ 1070646 h 1828952"/>
              <a:gd name="connsiteX506" fmla="*/ 462922 w 2040971"/>
              <a:gd name="connsiteY506" fmla="*/ 1016771 h 1828952"/>
              <a:gd name="connsiteX507" fmla="*/ 462937 w 2040971"/>
              <a:gd name="connsiteY507" fmla="*/ 1016786 h 1828952"/>
              <a:gd name="connsiteX508" fmla="*/ 891237 w 2040971"/>
              <a:gd name="connsiteY508" fmla="*/ 1013994 h 1828952"/>
              <a:gd name="connsiteX509" fmla="*/ 897971 w 2040971"/>
              <a:gd name="connsiteY509" fmla="*/ 1020728 h 1828952"/>
              <a:gd name="connsiteX510" fmla="*/ 844088 w 2040971"/>
              <a:gd name="connsiteY510" fmla="*/ 1074611 h 1828952"/>
              <a:gd name="connsiteX511" fmla="*/ 844077 w 2040971"/>
              <a:gd name="connsiteY511" fmla="*/ 1074601 h 1828952"/>
              <a:gd name="connsiteX512" fmla="*/ 844057 w 2040971"/>
              <a:gd name="connsiteY512" fmla="*/ 1074621 h 1828952"/>
              <a:gd name="connsiteX513" fmla="*/ 837322 w 2040971"/>
              <a:gd name="connsiteY513" fmla="*/ 1067885 h 1828952"/>
              <a:gd name="connsiteX514" fmla="*/ 891210 w 2040971"/>
              <a:gd name="connsiteY514" fmla="*/ 1013998 h 1828952"/>
              <a:gd name="connsiteX515" fmla="*/ 891222 w 2040971"/>
              <a:gd name="connsiteY515" fmla="*/ 1014009 h 1828952"/>
              <a:gd name="connsiteX516" fmla="*/ 1319439 w 2040971"/>
              <a:gd name="connsiteY516" fmla="*/ 1011070 h 1828952"/>
              <a:gd name="connsiteX517" fmla="*/ 1326174 w 2040971"/>
              <a:gd name="connsiteY517" fmla="*/ 1017806 h 1828952"/>
              <a:gd name="connsiteX518" fmla="*/ 1326134 w 2040971"/>
              <a:gd name="connsiteY518" fmla="*/ 1017846 h 1828952"/>
              <a:gd name="connsiteX519" fmla="*/ 1326244 w 2040971"/>
              <a:gd name="connsiteY519" fmla="*/ 1017956 h 1828952"/>
              <a:gd name="connsiteX520" fmla="*/ 1272361 w 2040971"/>
              <a:gd name="connsiteY520" fmla="*/ 1071839 h 1828952"/>
              <a:gd name="connsiteX521" fmla="*/ 1265627 w 2040971"/>
              <a:gd name="connsiteY521" fmla="*/ 1065105 h 1828952"/>
              <a:gd name="connsiteX522" fmla="*/ 1265669 w 2040971"/>
              <a:gd name="connsiteY522" fmla="*/ 1065063 h 1828952"/>
              <a:gd name="connsiteX523" fmla="*/ 1265558 w 2040971"/>
              <a:gd name="connsiteY523" fmla="*/ 1064951 h 1828952"/>
              <a:gd name="connsiteX524" fmla="*/ 1747714 w 2040971"/>
              <a:gd name="connsiteY524" fmla="*/ 1008293 h 1828952"/>
              <a:gd name="connsiteX525" fmla="*/ 1754449 w 2040971"/>
              <a:gd name="connsiteY525" fmla="*/ 1015029 h 1828952"/>
              <a:gd name="connsiteX526" fmla="*/ 1754414 w 2040971"/>
              <a:gd name="connsiteY526" fmla="*/ 1015063 h 1828952"/>
              <a:gd name="connsiteX527" fmla="*/ 1754535 w 2040971"/>
              <a:gd name="connsiteY527" fmla="*/ 1015184 h 1828952"/>
              <a:gd name="connsiteX528" fmla="*/ 1700652 w 2040971"/>
              <a:gd name="connsiteY528" fmla="*/ 1069067 h 1828952"/>
              <a:gd name="connsiteX529" fmla="*/ 1693918 w 2040971"/>
              <a:gd name="connsiteY529" fmla="*/ 1062333 h 1828952"/>
              <a:gd name="connsiteX530" fmla="*/ 1693955 w 2040971"/>
              <a:gd name="connsiteY530" fmla="*/ 1062296 h 1828952"/>
              <a:gd name="connsiteX531" fmla="*/ 1693833 w 2040971"/>
              <a:gd name="connsiteY531" fmla="*/ 1062174 h 1828952"/>
              <a:gd name="connsiteX532" fmla="*/ 213331 w 2040971"/>
              <a:gd name="connsiteY532" fmla="*/ 982566 h 1828952"/>
              <a:gd name="connsiteX533" fmla="*/ 220066 w 2040971"/>
              <a:gd name="connsiteY533" fmla="*/ 989302 h 1828952"/>
              <a:gd name="connsiteX534" fmla="*/ 220024 w 2040971"/>
              <a:gd name="connsiteY534" fmla="*/ 989344 h 1828952"/>
              <a:gd name="connsiteX535" fmla="*/ 220099 w 2040971"/>
              <a:gd name="connsiteY535" fmla="*/ 989419 h 1828952"/>
              <a:gd name="connsiteX536" fmla="*/ 166216 w 2040971"/>
              <a:gd name="connsiteY536" fmla="*/ 1043302 h 1828952"/>
              <a:gd name="connsiteX537" fmla="*/ 159482 w 2040971"/>
              <a:gd name="connsiteY537" fmla="*/ 1036568 h 1828952"/>
              <a:gd name="connsiteX538" fmla="*/ 159526 w 2040971"/>
              <a:gd name="connsiteY538" fmla="*/ 1036524 h 1828952"/>
              <a:gd name="connsiteX539" fmla="*/ 159450 w 2040971"/>
              <a:gd name="connsiteY539" fmla="*/ 1036447 h 1828952"/>
              <a:gd name="connsiteX540" fmla="*/ 641625 w 2040971"/>
              <a:gd name="connsiteY540" fmla="*/ 979923 h 1828952"/>
              <a:gd name="connsiteX541" fmla="*/ 648359 w 2040971"/>
              <a:gd name="connsiteY541" fmla="*/ 986657 h 1828952"/>
              <a:gd name="connsiteX542" fmla="*/ 648279 w 2040971"/>
              <a:gd name="connsiteY542" fmla="*/ 986737 h 1828952"/>
              <a:gd name="connsiteX543" fmla="*/ 648344 w 2040971"/>
              <a:gd name="connsiteY543" fmla="*/ 986801 h 1828952"/>
              <a:gd name="connsiteX544" fmla="*/ 594470 w 2040971"/>
              <a:gd name="connsiteY544" fmla="*/ 1040676 h 1828952"/>
              <a:gd name="connsiteX545" fmla="*/ 587734 w 2040971"/>
              <a:gd name="connsiteY545" fmla="*/ 1033941 h 1828952"/>
              <a:gd name="connsiteX546" fmla="*/ 587810 w 2040971"/>
              <a:gd name="connsiteY546" fmla="*/ 1033865 h 1828952"/>
              <a:gd name="connsiteX547" fmla="*/ 587751 w 2040971"/>
              <a:gd name="connsiteY547" fmla="*/ 1033806 h 1828952"/>
              <a:gd name="connsiteX548" fmla="*/ 1069916 w 2040971"/>
              <a:gd name="connsiteY548" fmla="*/ 977151 h 1828952"/>
              <a:gd name="connsiteX549" fmla="*/ 1076651 w 2040971"/>
              <a:gd name="connsiteY549" fmla="*/ 983885 h 1828952"/>
              <a:gd name="connsiteX550" fmla="*/ 1022767 w 2040971"/>
              <a:gd name="connsiteY550" fmla="*/ 1037768 h 1828952"/>
              <a:gd name="connsiteX551" fmla="*/ 1022755 w 2040971"/>
              <a:gd name="connsiteY551" fmla="*/ 1037756 h 1828952"/>
              <a:gd name="connsiteX552" fmla="*/ 1022738 w 2040971"/>
              <a:gd name="connsiteY552" fmla="*/ 1037773 h 1828952"/>
              <a:gd name="connsiteX553" fmla="*/ 1016003 w 2040971"/>
              <a:gd name="connsiteY553" fmla="*/ 1031038 h 1828952"/>
              <a:gd name="connsiteX554" fmla="*/ 1069884 w 2040971"/>
              <a:gd name="connsiteY554" fmla="*/ 977157 h 1828952"/>
              <a:gd name="connsiteX555" fmla="*/ 1069897 w 2040971"/>
              <a:gd name="connsiteY555" fmla="*/ 977170 h 1828952"/>
              <a:gd name="connsiteX556" fmla="*/ 1498109 w 2040971"/>
              <a:gd name="connsiteY556" fmla="*/ 974177 h 1828952"/>
              <a:gd name="connsiteX557" fmla="*/ 1504846 w 2040971"/>
              <a:gd name="connsiteY557" fmla="*/ 980911 h 1828952"/>
              <a:gd name="connsiteX558" fmla="*/ 1504788 w 2040971"/>
              <a:gd name="connsiteY558" fmla="*/ 980969 h 1828952"/>
              <a:gd name="connsiteX559" fmla="*/ 1504933 w 2040971"/>
              <a:gd name="connsiteY559" fmla="*/ 981113 h 1828952"/>
              <a:gd name="connsiteX560" fmla="*/ 1451059 w 2040971"/>
              <a:gd name="connsiteY560" fmla="*/ 1034996 h 1828952"/>
              <a:gd name="connsiteX561" fmla="*/ 1444325 w 2040971"/>
              <a:gd name="connsiteY561" fmla="*/ 1028262 h 1828952"/>
              <a:gd name="connsiteX562" fmla="*/ 1444379 w 2040971"/>
              <a:gd name="connsiteY562" fmla="*/ 1028208 h 1828952"/>
              <a:gd name="connsiteX563" fmla="*/ 1444236 w 2040971"/>
              <a:gd name="connsiteY563" fmla="*/ 1028066 h 1828952"/>
              <a:gd name="connsiteX564" fmla="*/ 1926388 w 2040971"/>
              <a:gd name="connsiteY564" fmla="*/ 971445 h 1828952"/>
              <a:gd name="connsiteX565" fmla="*/ 1933123 w 2040971"/>
              <a:gd name="connsiteY565" fmla="*/ 978181 h 1828952"/>
              <a:gd name="connsiteX566" fmla="*/ 1933089 w 2040971"/>
              <a:gd name="connsiteY566" fmla="*/ 978215 h 1828952"/>
              <a:gd name="connsiteX567" fmla="*/ 1933215 w 2040971"/>
              <a:gd name="connsiteY567" fmla="*/ 978341 h 1828952"/>
              <a:gd name="connsiteX568" fmla="*/ 1879332 w 2040971"/>
              <a:gd name="connsiteY568" fmla="*/ 1032224 h 1828952"/>
              <a:gd name="connsiteX569" fmla="*/ 1872598 w 2040971"/>
              <a:gd name="connsiteY569" fmla="*/ 1025490 h 1828952"/>
              <a:gd name="connsiteX570" fmla="*/ 1872634 w 2040971"/>
              <a:gd name="connsiteY570" fmla="*/ 1025454 h 1828952"/>
              <a:gd name="connsiteX571" fmla="*/ 1872507 w 2040971"/>
              <a:gd name="connsiteY571" fmla="*/ 1025326 h 1828952"/>
              <a:gd name="connsiteX572" fmla="*/ 392045 w 2040971"/>
              <a:gd name="connsiteY572" fmla="*/ 945852 h 1828952"/>
              <a:gd name="connsiteX573" fmla="*/ 398779 w 2040971"/>
              <a:gd name="connsiteY573" fmla="*/ 952586 h 1828952"/>
              <a:gd name="connsiteX574" fmla="*/ 344905 w 2040971"/>
              <a:gd name="connsiteY574" fmla="*/ 1006469 h 1828952"/>
              <a:gd name="connsiteX575" fmla="*/ 344889 w 2040971"/>
              <a:gd name="connsiteY575" fmla="*/ 1006453 h 1828952"/>
              <a:gd name="connsiteX576" fmla="*/ 344873 w 2040971"/>
              <a:gd name="connsiteY576" fmla="*/ 1006468 h 1828952"/>
              <a:gd name="connsiteX577" fmla="*/ 338138 w 2040971"/>
              <a:gd name="connsiteY577" fmla="*/ 999733 h 1828952"/>
              <a:gd name="connsiteX578" fmla="*/ 392013 w 2040971"/>
              <a:gd name="connsiteY578" fmla="*/ 945858 h 1828952"/>
              <a:gd name="connsiteX579" fmla="*/ 392026 w 2040971"/>
              <a:gd name="connsiteY579" fmla="*/ 945872 h 1828952"/>
              <a:gd name="connsiteX580" fmla="*/ 820265 w 2040971"/>
              <a:gd name="connsiteY580" fmla="*/ 942945 h 1828952"/>
              <a:gd name="connsiteX581" fmla="*/ 827000 w 2040971"/>
              <a:gd name="connsiteY581" fmla="*/ 949681 h 1828952"/>
              <a:gd name="connsiteX582" fmla="*/ 826957 w 2040971"/>
              <a:gd name="connsiteY582" fmla="*/ 949723 h 1828952"/>
              <a:gd name="connsiteX583" fmla="*/ 827048 w 2040971"/>
              <a:gd name="connsiteY583" fmla="*/ 949814 h 1828952"/>
              <a:gd name="connsiteX584" fmla="*/ 773165 w 2040971"/>
              <a:gd name="connsiteY584" fmla="*/ 1003697 h 1828952"/>
              <a:gd name="connsiteX585" fmla="*/ 766431 w 2040971"/>
              <a:gd name="connsiteY585" fmla="*/ 996963 h 1828952"/>
              <a:gd name="connsiteX586" fmla="*/ 766476 w 2040971"/>
              <a:gd name="connsiteY586" fmla="*/ 996918 h 1828952"/>
              <a:gd name="connsiteX587" fmla="*/ 766384 w 2040971"/>
              <a:gd name="connsiteY587" fmla="*/ 996826 h 1828952"/>
              <a:gd name="connsiteX588" fmla="*/ 1248531 w 2040971"/>
              <a:gd name="connsiteY588" fmla="*/ 940156 h 1828952"/>
              <a:gd name="connsiteX589" fmla="*/ 1255266 w 2040971"/>
              <a:gd name="connsiteY589" fmla="*/ 946892 h 1828952"/>
              <a:gd name="connsiteX590" fmla="*/ 1255227 w 2040971"/>
              <a:gd name="connsiteY590" fmla="*/ 946930 h 1828952"/>
              <a:gd name="connsiteX591" fmla="*/ 1255330 w 2040971"/>
              <a:gd name="connsiteY591" fmla="*/ 947033 h 1828952"/>
              <a:gd name="connsiteX592" fmla="*/ 1201447 w 2040971"/>
              <a:gd name="connsiteY592" fmla="*/ 1000916 h 1828952"/>
              <a:gd name="connsiteX593" fmla="*/ 1194713 w 2040971"/>
              <a:gd name="connsiteY593" fmla="*/ 994182 h 1828952"/>
              <a:gd name="connsiteX594" fmla="*/ 1194754 w 2040971"/>
              <a:gd name="connsiteY594" fmla="*/ 994141 h 1828952"/>
              <a:gd name="connsiteX595" fmla="*/ 1194650 w 2040971"/>
              <a:gd name="connsiteY595" fmla="*/ 994037 h 1828952"/>
              <a:gd name="connsiteX596" fmla="*/ 1676804 w 2040971"/>
              <a:gd name="connsiteY596" fmla="*/ 937379 h 1828952"/>
              <a:gd name="connsiteX597" fmla="*/ 1683539 w 2040971"/>
              <a:gd name="connsiteY597" fmla="*/ 944115 h 1828952"/>
              <a:gd name="connsiteX598" fmla="*/ 1683502 w 2040971"/>
              <a:gd name="connsiteY598" fmla="*/ 944151 h 1828952"/>
              <a:gd name="connsiteX599" fmla="*/ 1683622 w 2040971"/>
              <a:gd name="connsiteY599" fmla="*/ 944271 h 1828952"/>
              <a:gd name="connsiteX600" fmla="*/ 1629739 w 2040971"/>
              <a:gd name="connsiteY600" fmla="*/ 998153 h 1828952"/>
              <a:gd name="connsiteX601" fmla="*/ 1623004 w 2040971"/>
              <a:gd name="connsiteY601" fmla="*/ 991419 h 1828952"/>
              <a:gd name="connsiteX602" fmla="*/ 1623043 w 2040971"/>
              <a:gd name="connsiteY602" fmla="*/ 991380 h 1828952"/>
              <a:gd name="connsiteX603" fmla="*/ 1622923 w 2040971"/>
              <a:gd name="connsiteY603" fmla="*/ 991260 h 1828952"/>
              <a:gd name="connsiteX604" fmla="*/ 142411 w 2040971"/>
              <a:gd name="connsiteY604" fmla="*/ 911650 h 1828952"/>
              <a:gd name="connsiteX605" fmla="*/ 149146 w 2040971"/>
              <a:gd name="connsiteY605" fmla="*/ 918386 h 1828952"/>
              <a:gd name="connsiteX606" fmla="*/ 149101 w 2040971"/>
              <a:gd name="connsiteY606" fmla="*/ 918430 h 1828952"/>
              <a:gd name="connsiteX607" fmla="*/ 149176 w 2040971"/>
              <a:gd name="connsiteY607" fmla="*/ 918505 h 1828952"/>
              <a:gd name="connsiteX608" fmla="*/ 95293 w 2040971"/>
              <a:gd name="connsiteY608" fmla="*/ 972388 h 1828952"/>
              <a:gd name="connsiteX609" fmla="*/ 88559 w 2040971"/>
              <a:gd name="connsiteY609" fmla="*/ 965654 h 1828952"/>
              <a:gd name="connsiteX610" fmla="*/ 88606 w 2040971"/>
              <a:gd name="connsiteY610" fmla="*/ 965607 h 1828952"/>
              <a:gd name="connsiteX611" fmla="*/ 88530 w 2040971"/>
              <a:gd name="connsiteY611" fmla="*/ 965531 h 1828952"/>
              <a:gd name="connsiteX612" fmla="*/ 570711 w 2040971"/>
              <a:gd name="connsiteY612" fmla="*/ 908999 h 1828952"/>
              <a:gd name="connsiteX613" fmla="*/ 577445 w 2040971"/>
              <a:gd name="connsiteY613" fmla="*/ 915734 h 1828952"/>
              <a:gd name="connsiteX614" fmla="*/ 577368 w 2040971"/>
              <a:gd name="connsiteY614" fmla="*/ 915811 h 1828952"/>
              <a:gd name="connsiteX615" fmla="*/ 577429 w 2040971"/>
              <a:gd name="connsiteY615" fmla="*/ 915871 h 1828952"/>
              <a:gd name="connsiteX616" fmla="*/ 523555 w 2040971"/>
              <a:gd name="connsiteY616" fmla="*/ 969746 h 1828952"/>
              <a:gd name="connsiteX617" fmla="*/ 516819 w 2040971"/>
              <a:gd name="connsiteY617" fmla="*/ 963011 h 1828952"/>
              <a:gd name="connsiteX618" fmla="*/ 516893 w 2040971"/>
              <a:gd name="connsiteY618" fmla="*/ 962937 h 1828952"/>
              <a:gd name="connsiteX619" fmla="*/ 516838 w 2040971"/>
              <a:gd name="connsiteY619" fmla="*/ 962882 h 1828952"/>
              <a:gd name="connsiteX620" fmla="*/ 998948 w 2040971"/>
              <a:gd name="connsiteY620" fmla="*/ 906091 h 1828952"/>
              <a:gd name="connsiteX621" fmla="*/ 1005683 w 2040971"/>
              <a:gd name="connsiteY621" fmla="*/ 912827 h 1828952"/>
              <a:gd name="connsiteX622" fmla="*/ 1005638 w 2040971"/>
              <a:gd name="connsiteY622" fmla="*/ 912872 h 1828952"/>
              <a:gd name="connsiteX623" fmla="*/ 1005737 w 2040971"/>
              <a:gd name="connsiteY623" fmla="*/ 912971 h 1828952"/>
              <a:gd name="connsiteX624" fmla="*/ 951854 w 2040971"/>
              <a:gd name="connsiteY624" fmla="*/ 966854 h 1828952"/>
              <a:gd name="connsiteX625" fmla="*/ 945120 w 2040971"/>
              <a:gd name="connsiteY625" fmla="*/ 960120 h 1828952"/>
              <a:gd name="connsiteX626" fmla="*/ 945167 w 2040971"/>
              <a:gd name="connsiteY626" fmla="*/ 960073 h 1828952"/>
              <a:gd name="connsiteX627" fmla="*/ 945067 w 2040971"/>
              <a:gd name="connsiteY627" fmla="*/ 959972 h 1828952"/>
              <a:gd name="connsiteX628" fmla="*/ 1427188 w 2040971"/>
              <a:gd name="connsiteY628" fmla="*/ 903265 h 1828952"/>
              <a:gd name="connsiteX629" fmla="*/ 1433925 w 2040971"/>
              <a:gd name="connsiteY629" fmla="*/ 909999 h 1828952"/>
              <a:gd name="connsiteX630" fmla="*/ 1433867 w 2040971"/>
              <a:gd name="connsiteY630" fmla="*/ 910057 h 1828952"/>
              <a:gd name="connsiteX631" fmla="*/ 1434010 w 2040971"/>
              <a:gd name="connsiteY631" fmla="*/ 910200 h 1828952"/>
              <a:gd name="connsiteX632" fmla="*/ 1380136 w 2040971"/>
              <a:gd name="connsiteY632" fmla="*/ 964083 h 1828952"/>
              <a:gd name="connsiteX633" fmla="*/ 1373402 w 2040971"/>
              <a:gd name="connsiteY633" fmla="*/ 957348 h 1828952"/>
              <a:gd name="connsiteX634" fmla="*/ 1373456 w 2040971"/>
              <a:gd name="connsiteY634" fmla="*/ 957294 h 1828952"/>
              <a:gd name="connsiteX635" fmla="*/ 1373315 w 2040971"/>
              <a:gd name="connsiteY635" fmla="*/ 957154 h 1828952"/>
              <a:gd name="connsiteX636" fmla="*/ 1855557 w 2040971"/>
              <a:gd name="connsiteY636" fmla="*/ 900694 h 1828952"/>
              <a:gd name="connsiteX637" fmla="*/ 1862292 w 2040971"/>
              <a:gd name="connsiteY637" fmla="*/ 907428 h 1828952"/>
              <a:gd name="connsiteX638" fmla="*/ 1808409 w 2040971"/>
              <a:gd name="connsiteY638" fmla="*/ 961311 h 1828952"/>
              <a:gd name="connsiteX639" fmla="*/ 1808399 w 2040971"/>
              <a:gd name="connsiteY639" fmla="*/ 961302 h 1828952"/>
              <a:gd name="connsiteX640" fmla="*/ 1808375 w 2040971"/>
              <a:gd name="connsiteY640" fmla="*/ 961326 h 1828952"/>
              <a:gd name="connsiteX641" fmla="*/ 1801640 w 2040971"/>
              <a:gd name="connsiteY641" fmla="*/ 954590 h 1828952"/>
              <a:gd name="connsiteX642" fmla="*/ 1855528 w 2040971"/>
              <a:gd name="connsiteY642" fmla="*/ 900703 h 1828952"/>
              <a:gd name="connsiteX643" fmla="*/ 1855538 w 2040971"/>
              <a:gd name="connsiteY643" fmla="*/ 900713 h 1828952"/>
              <a:gd name="connsiteX644" fmla="*/ 321131 w 2040971"/>
              <a:gd name="connsiteY644" fmla="*/ 874929 h 1828952"/>
              <a:gd name="connsiteX645" fmla="*/ 327865 w 2040971"/>
              <a:gd name="connsiteY645" fmla="*/ 881663 h 1828952"/>
              <a:gd name="connsiteX646" fmla="*/ 327784 w 2040971"/>
              <a:gd name="connsiteY646" fmla="*/ 881745 h 1828952"/>
              <a:gd name="connsiteX647" fmla="*/ 327832 w 2040971"/>
              <a:gd name="connsiteY647" fmla="*/ 881793 h 1828952"/>
              <a:gd name="connsiteX648" fmla="*/ 273958 w 2040971"/>
              <a:gd name="connsiteY648" fmla="*/ 935668 h 1828952"/>
              <a:gd name="connsiteX649" fmla="*/ 267223 w 2040971"/>
              <a:gd name="connsiteY649" fmla="*/ 928933 h 1828952"/>
              <a:gd name="connsiteX650" fmla="*/ 267301 w 2040971"/>
              <a:gd name="connsiteY650" fmla="*/ 928854 h 1828952"/>
              <a:gd name="connsiteX651" fmla="*/ 267258 w 2040971"/>
              <a:gd name="connsiteY651" fmla="*/ 928811 h 1828952"/>
              <a:gd name="connsiteX652" fmla="*/ 749391 w 2040971"/>
              <a:gd name="connsiteY652" fmla="*/ 872157 h 1828952"/>
              <a:gd name="connsiteX653" fmla="*/ 756125 w 2040971"/>
              <a:gd name="connsiteY653" fmla="*/ 878891 h 1828952"/>
              <a:gd name="connsiteX654" fmla="*/ 702242 w 2040971"/>
              <a:gd name="connsiteY654" fmla="*/ 932774 h 1828952"/>
              <a:gd name="connsiteX655" fmla="*/ 702232 w 2040971"/>
              <a:gd name="connsiteY655" fmla="*/ 932764 h 1828952"/>
              <a:gd name="connsiteX656" fmla="*/ 702214 w 2040971"/>
              <a:gd name="connsiteY656" fmla="*/ 932782 h 1828952"/>
              <a:gd name="connsiteX657" fmla="*/ 695479 w 2040971"/>
              <a:gd name="connsiteY657" fmla="*/ 926046 h 1828952"/>
              <a:gd name="connsiteX658" fmla="*/ 749367 w 2040971"/>
              <a:gd name="connsiteY658" fmla="*/ 872159 h 1828952"/>
              <a:gd name="connsiteX659" fmla="*/ 749378 w 2040971"/>
              <a:gd name="connsiteY659" fmla="*/ 872170 h 1828952"/>
              <a:gd name="connsiteX660" fmla="*/ 1177607 w 2040971"/>
              <a:gd name="connsiteY660" fmla="*/ 869243 h 1828952"/>
              <a:gd name="connsiteX661" fmla="*/ 1184342 w 2040971"/>
              <a:gd name="connsiteY661" fmla="*/ 875979 h 1828952"/>
              <a:gd name="connsiteX662" fmla="*/ 1184304 w 2040971"/>
              <a:gd name="connsiteY662" fmla="*/ 876016 h 1828952"/>
              <a:gd name="connsiteX663" fmla="*/ 1184407 w 2040971"/>
              <a:gd name="connsiteY663" fmla="*/ 876119 h 1828952"/>
              <a:gd name="connsiteX664" fmla="*/ 1130524 w 2040971"/>
              <a:gd name="connsiteY664" fmla="*/ 930002 h 1828952"/>
              <a:gd name="connsiteX665" fmla="*/ 1123790 w 2040971"/>
              <a:gd name="connsiteY665" fmla="*/ 923268 h 1828952"/>
              <a:gd name="connsiteX666" fmla="*/ 1123830 w 2040971"/>
              <a:gd name="connsiteY666" fmla="*/ 923228 h 1828952"/>
              <a:gd name="connsiteX667" fmla="*/ 1123726 w 2040971"/>
              <a:gd name="connsiteY667" fmla="*/ 923124 h 1828952"/>
              <a:gd name="connsiteX668" fmla="*/ 1605882 w 2040971"/>
              <a:gd name="connsiteY668" fmla="*/ 866466 h 1828952"/>
              <a:gd name="connsiteX669" fmla="*/ 1612617 w 2040971"/>
              <a:gd name="connsiteY669" fmla="*/ 873202 h 1828952"/>
              <a:gd name="connsiteX670" fmla="*/ 1612585 w 2040971"/>
              <a:gd name="connsiteY670" fmla="*/ 873234 h 1828952"/>
              <a:gd name="connsiteX671" fmla="*/ 1612698 w 2040971"/>
              <a:gd name="connsiteY671" fmla="*/ 873347 h 1828952"/>
              <a:gd name="connsiteX672" fmla="*/ 1558816 w 2040971"/>
              <a:gd name="connsiteY672" fmla="*/ 927230 h 1828952"/>
              <a:gd name="connsiteX673" fmla="*/ 1552081 w 2040971"/>
              <a:gd name="connsiteY673" fmla="*/ 920496 h 1828952"/>
              <a:gd name="connsiteX674" fmla="*/ 1552115 w 2040971"/>
              <a:gd name="connsiteY674" fmla="*/ 920462 h 1828952"/>
              <a:gd name="connsiteX675" fmla="*/ 1552001 w 2040971"/>
              <a:gd name="connsiteY675" fmla="*/ 920347 h 1828952"/>
              <a:gd name="connsiteX676" fmla="*/ 2034237 w 2040971"/>
              <a:gd name="connsiteY676" fmla="*/ 863841 h 1828952"/>
              <a:gd name="connsiteX677" fmla="*/ 2040971 w 2040971"/>
              <a:gd name="connsiteY677" fmla="*/ 870576 h 1828952"/>
              <a:gd name="connsiteX678" fmla="*/ 1987088 w 2040971"/>
              <a:gd name="connsiteY678" fmla="*/ 924459 h 1828952"/>
              <a:gd name="connsiteX679" fmla="*/ 1987081 w 2040971"/>
              <a:gd name="connsiteY679" fmla="*/ 924452 h 1828952"/>
              <a:gd name="connsiteX680" fmla="*/ 1987055 w 2040971"/>
              <a:gd name="connsiteY680" fmla="*/ 924478 h 1828952"/>
              <a:gd name="connsiteX681" fmla="*/ 1980320 w 2040971"/>
              <a:gd name="connsiteY681" fmla="*/ 917742 h 1828952"/>
              <a:gd name="connsiteX682" fmla="*/ 2034208 w 2040971"/>
              <a:gd name="connsiteY682" fmla="*/ 863855 h 1828952"/>
              <a:gd name="connsiteX683" fmla="*/ 2034216 w 2040971"/>
              <a:gd name="connsiteY683" fmla="*/ 863862 h 1828952"/>
              <a:gd name="connsiteX684" fmla="*/ 71499 w 2040971"/>
              <a:gd name="connsiteY684" fmla="*/ 840736 h 1828952"/>
              <a:gd name="connsiteX685" fmla="*/ 78234 w 2040971"/>
              <a:gd name="connsiteY685" fmla="*/ 847472 h 1828952"/>
              <a:gd name="connsiteX686" fmla="*/ 78188 w 2040971"/>
              <a:gd name="connsiteY686" fmla="*/ 847517 h 1828952"/>
              <a:gd name="connsiteX687" fmla="*/ 78263 w 2040971"/>
              <a:gd name="connsiteY687" fmla="*/ 847592 h 1828952"/>
              <a:gd name="connsiteX688" fmla="*/ 24380 w 2040971"/>
              <a:gd name="connsiteY688" fmla="*/ 901475 h 1828952"/>
              <a:gd name="connsiteX689" fmla="*/ 17645 w 2040971"/>
              <a:gd name="connsiteY689" fmla="*/ 894741 h 1828952"/>
              <a:gd name="connsiteX690" fmla="*/ 17694 w 2040971"/>
              <a:gd name="connsiteY690" fmla="*/ 894693 h 1828952"/>
              <a:gd name="connsiteX691" fmla="*/ 17618 w 2040971"/>
              <a:gd name="connsiteY691" fmla="*/ 894617 h 1828952"/>
              <a:gd name="connsiteX692" fmla="*/ 499788 w 2040971"/>
              <a:gd name="connsiteY692" fmla="*/ 838086 h 1828952"/>
              <a:gd name="connsiteX693" fmla="*/ 506522 w 2040971"/>
              <a:gd name="connsiteY693" fmla="*/ 844820 h 1828952"/>
              <a:gd name="connsiteX694" fmla="*/ 506448 w 2040971"/>
              <a:gd name="connsiteY694" fmla="*/ 844894 h 1828952"/>
              <a:gd name="connsiteX695" fmla="*/ 506510 w 2040971"/>
              <a:gd name="connsiteY695" fmla="*/ 844955 h 1828952"/>
              <a:gd name="connsiteX696" fmla="*/ 452642 w 2040971"/>
              <a:gd name="connsiteY696" fmla="*/ 898830 h 1828952"/>
              <a:gd name="connsiteX697" fmla="*/ 445907 w 2040971"/>
              <a:gd name="connsiteY697" fmla="*/ 892095 h 1828952"/>
              <a:gd name="connsiteX698" fmla="*/ 445980 w 2040971"/>
              <a:gd name="connsiteY698" fmla="*/ 892022 h 1828952"/>
              <a:gd name="connsiteX699" fmla="*/ 445927 w 2040971"/>
              <a:gd name="connsiteY699" fmla="*/ 891969 h 1828952"/>
              <a:gd name="connsiteX700" fmla="*/ 928070 w 2040971"/>
              <a:gd name="connsiteY700" fmla="*/ 835314 h 1828952"/>
              <a:gd name="connsiteX701" fmla="*/ 934804 w 2040971"/>
              <a:gd name="connsiteY701" fmla="*/ 842048 h 1828952"/>
              <a:gd name="connsiteX702" fmla="*/ 934723 w 2040971"/>
              <a:gd name="connsiteY702" fmla="*/ 842129 h 1828952"/>
              <a:gd name="connsiteX703" fmla="*/ 934799 w 2040971"/>
              <a:gd name="connsiteY703" fmla="*/ 842204 h 1828952"/>
              <a:gd name="connsiteX704" fmla="*/ 880925 w 2040971"/>
              <a:gd name="connsiteY704" fmla="*/ 896079 h 1828952"/>
              <a:gd name="connsiteX705" fmla="*/ 874189 w 2040971"/>
              <a:gd name="connsiteY705" fmla="*/ 889344 h 1828952"/>
              <a:gd name="connsiteX706" fmla="*/ 874267 w 2040971"/>
              <a:gd name="connsiteY706" fmla="*/ 889267 h 1828952"/>
              <a:gd name="connsiteX707" fmla="*/ 874197 w 2040971"/>
              <a:gd name="connsiteY707" fmla="*/ 889197 h 1828952"/>
              <a:gd name="connsiteX708" fmla="*/ 1356273 w 2040971"/>
              <a:gd name="connsiteY708" fmla="*/ 832350 h 1828952"/>
              <a:gd name="connsiteX709" fmla="*/ 1363010 w 2040971"/>
              <a:gd name="connsiteY709" fmla="*/ 839084 h 1828952"/>
              <a:gd name="connsiteX710" fmla="*/ 1362951 w 2040971"/>
              <a:gd name="connsiteY710" fmla="*/ 839142 h 1828952"/>
              <a:gd name="connsiteX711" fmla="*/ 1363086 w 2040971"/>
              <a:gd name="connsiteY711" fmla="*/ 839277 h 1828952"/>
              <a:gd name="connsiteX712" fmla="*/ 1309213 w 2040971"/>
              <a:gd name="connsiteY712" fmla="*/ 893159 h 1828952"/>
              <a:gd name="connsiteX713" fmla="*/ 1302479 w 2040971"/>
              <a:gd name="connsiteY713" fmla="*/ 886425 h 1828952"/>
              <a:gd name="connsiteX714" fmla="*/ 1302533 w 2040971"/>
              <a:gd name="connsiteY714" fmla="*/ 886371 h 1828952"/>
              <a:gd name="connsiteX715" fmla="*/ 1302400 w 2040971"/>
              <a:gd name="connsiteY715" fmla="*/ 886239 h 1828952"/>
              <a:gd name="connsiteX716" fmla="*/ 1784644 w 2040971"/>
              <a:gd name="connsiteY716" fmla="*/ 829771 h 1828952"/>
              <a:gd name="connsiteX717" fmla="*/ 1791378 w 2040971"/>
              <a:gd name="connsiteY717" fmla="*/ 836505 h 1828952"/>
              <a:gd name="connsiteX718" fmla="*/ 1737495 w 2040971"/>
              <a:gd name="connsiteY718" fmla="*/ 890388 h 1828952"/>
              <a:gd name="connsiteX719" fmla="*/ 1737480 w 2040971"/>
              <a:gd name="connsiteY719" fmla="*/ 890373 h 1828952"/>
              <a:gd name="connsiteX720" fmla="*/ 1737457 w 2040971"/>
              <a:gd name="connsiteY720" fmla="*/ 890396 h 1828952"/>
              <a:gd name="connsiteX721" fmla="*/ 1730722 w 2040971"/>
              <a:gd name="connsiteY721" fmla="*/ 883660 h 1828952"/>
              <a:gd name="connsiteX722" fmla="*/ 1784610 w 2040971"/>
              <a:gd name="connsiteY722" fmla="*/ 829773 h 1828952"/>
              <a:gd name="connsiteX723" fmla="*/ 1784626 w 2040971"/>
              <a:gd name="connsiteY723" fmla="*/ 829789 h 1828952"/>
              <a:gd name="connsiteX724" fmla="*/ 250208 w 2040971"/>
              <a:gd name="connsiteY724" fmla="*/ 804015 h 1828952"/>
              <a:gd name="connsiteX725" fmla="*/ 256942 w 2040971"/>
              <a:gd name="connsiteY725" fmla="*/ 810749 h 1828952"/>
              <a:gd name="connsiteX726" fmla="*/ 256862 w 2040971"/>
              <a:gd name="connsiteY726" fmla="*/ 810829 h 1828952"/>
              <a:gd name="connsiteX727" fmla="*/ 256911 w 2040971"/>
              <a:gd name="connsiteY727" fmla="*/ 810877 h 1828952"/>
              <a:gd name="connsiteX728" fmla="*/ 203036 w 2040971"/>
              <a:gd name="connsiteY728" fmla="*/ 864752 h 1828952"/>
              <a:gd name="connsiteX729" fmla="*/ 196301 w 2040971"/>
              <a:gd name="connsiteY729" fmla="*/ 858017 h 1828952"/>
              <a:gd name="connsiteX730" fmla="*/ 196377 w 2040971"/>
              <a:gd name="connsiteY730" fmla="*/ 857941 h 1828952"/>
              <a:gd name="connsiteX731" fmla="*/ 196334 w 2040971"/>
              <a:gd name="connsiteY731" fmla="*/ 857898 h 1828952"/>
              <a:gd name="connsiteX732" fmla="*/ 678477 w 2040971"/>
              <a:gd name="connsiteY732" fmla="*/ 801243 h 1828952"/>
              <a:gd name="connsiteX733" fmla="*/ 685211 w 2040971"/>
              <a:gd name="connsiteY733" fmla="*/ 807977 h 1828952"/>
              <a:gd name="connsiteX734" fmla="*/ 631328 w 2040971"/>
              <a:gd name="connsiteY734" fmla="*/ 861860 h 1828952"/>
              <a:gd name="connsiteX735" fmla="*/ 631320 w 2040971"/>
              <a:gd name="connsiteY735" fmla="*/ 861852 h 1828952"/>
              <a:gd name="connsiteX736" fmla="*/ 631305 w 2040971"/>
              <a:gd name="connsiteY736" fmla="*/ 861867 h 1828952"/>
              <a:gd name="connsiteX737" fmla="*/ 624570 w 2040971"/>
              <a:gd name="connsiteY737" fmla="*/ 855132 h 1828952"/>
              <a:gd name="connsiteX738" fmla="*/ 678451 w 2040971"/>
              <a:gd name="connsiteY738" fmla="*/ 801251 h 1828952"/>
              <a:gd name="connsiteX739" fmla="*/ 678460 w 2040971"/>
              <a:gd name="connsiteY739" fmla="*/ 801260 h 1828952"/>
              <a:gd name="connsiteX740" fmla="*/ 1106759 w 2040971"/>
              <a:gd name="connsiteY740" fmla="*/ 798471 h 1828952"/>
              <a:gd name="connsiteX741" fmla="*/ 1113493 w 2040971"/>
              <a:gd name="connsiteY741" fmla="*/ 805205 h 1828952"/>
              <a:gd name="connsiteX742" fmla="*/ 1059610 w 2040971"/>
              <a:gd name="connsiteY742" fmla="*/ 859088 h 1828952"/>
              <a:gd name="connsiteX743" fmla="*/ 1059601 w 2040971"/>
              <a:gd name="connsiteY743" fmla="*/ 859079 h 1828952"/>
              <a:gd name="connsiteX744" fmla="*/ 1059582 w 2040971"/>
              <a:gd name="connsiteY744" fmla="*/ 859098 h 1828952"/>
              <a:gd name="connsiteX745" fmla="*/ 1052847 w 2040971"/>
              <a:gd name="connsiteY745" fmla="*/ 852362 h 1828952"/>
              <a:gd name="connsiteX746" fmla="*/ 1106735 w 2040971"/>
              <a:gd name="connsiteY746" fmla="*/ 798475 h 1828952"/>
              <a:gd name="connsiteX747" fmla="*/ 1106745 w 2040971"/>
              <a:gd name="connsiteY747" fmla="*/ 798485 h 1828952"/>
              <a:gd name="connsiteX748" fmla="*/ 1534961 w 2040971"/>
              <a:gd name="connsiteY748" fmla="*/ 795549 h 1828952"/>
              <a:gd name="connsiteX749" fmla="*/ 1541696 w 2040971"/>
              <a:gd name="connsiteY749" fmla="*/ 802285 h 1828952"/>
              <a:gd name="connsiteX750" fmla="*/ 1541661 w 2040971"/>
              <a:gd name="connsiteY750" fmla="*/ 802320 h 1828952"/>
              <a:gd name="connsiteX751" fmla="*/ 1541775 w 2040971"/>
              <a:gd name="connsiteY751" fmla="*/ 802434 h 1828952"/>
              <a:gd name="connsiteX752" fmla="*/ 1487892 w 2040971"/>
              <a:gd name="connsiteY752" fmla="*/ 856317 h 1828952"/>
              <a:gd name="connsiteX753" fmla="*/ 1481158 w 2040971"/>
              <a:gd name="connsiteY753" fmla="*/ 849583 h 1828952"/>
              <a:gd name="connsiteX754" fmla="*/ 1481195 w 2040971"/>
              <a:gd name="connsiteY754" fmla="*/ 849546 h 1828952"/>
              <a:gd name="connsiteX755" fmla="*/ 1481080 w 2040971"/>
              <a:gd name="connsiteY755" fmla="*/ 849430 h 1828952"/>
              <a:gd name="connsiteX756" fmla="*/ 1963227 w 2040971"/>
              <a:gd name="connsiteY756" fmla="*/ 792770 h 1828952"/>
              <a:gd name="connsiteX757" fmla="*/ 1969962 w 2040971"/>
              <a:gd name="connsiteY757" fmla="*/ 799506 h 1828952"/>
              <a:gd name="connsiteX758" fmla="*/ 1969931 w 2040971"/>
              <a:gd name="connsiteY758" fmla="*/ 799536 h 1828952"/>
              <a:gd name="connsiteX759" fmla="*/ 1970057 w 2040971"/>
              <a:gd name="connsiteY759" fmla="*/ 799662 h 1828952"/>
              <a:gd name="connsiteX760" fmla="*/ 1916175 w 2040971"/>
              <a:gd name="connsiteY760" fmla="*/ 853545 h 1828952"/>
              <a:gd name="connsiteX761" fmla="*/ 1909440 w 2040971"/>
              <a:gd name="connsiteY761" fmla="*/ 846811 h 1828952"/>
              <a:gd name="connsiteX762" fmla="*/ 1909473 w 2040971"/>
              <a:gd name="connsiteY762" fmla="*/ 846778 h 1828952"/>
              <a:gd name="connsiteX763" fmla="*/ 1909346 w 2040971"/>
              <a:gd name="connsiteY763" fmla="*/ 846651 h 1828952"/>
              <a:gd name="connsiteX764" fmla="*/ 578 w 2040971"/>
              <a:gd name="connsiteY764" fmla="*/ 769822 h 1828952"/>
              <a:gd name="connsiteX765" fmla="*/ 7314 w 2040971"/>
              <a:gd name="connsiteY765" fmla="*/ 776558 h 1828952"/>
              <a:gd name="connsiteX766" fmla="*/ 7271 w 2040971"/>
              <a:gd name="connsiteY766" fmla="*/ 776601 h 1828952"/>
              <a:gd name="connsiteX767" fmla="*/ 7339 w 2040971"/>
              <a:gd name="connsiteY767" fmla="*/ 776669 h 1828952"/>
              <a:gd name="connsiteX768" fmla="*/ 0 w 2040971"/>
              <a:gd name="connsiteY768" fmla="*/ 784008 h 1828952"/>
              <a:gd name="connsiteX769" fmla="*/ 0 w 2040971"/>
              <a:gd name="connsiteY769" fmla="*/ 770400 h 1828952"/>
              <a:gd name="connsiteX770" fmla="*/ 428887 w 2040971"/>
              <a:gd name="connsiteY770" fmla="*/ 767163 h 1828952"/>
              <a:gd name="connsiteX771" fmla="*/ 435622 w 2040971"/>
              <a:gd name="connsiteY771" fmla="*/ 773897 h 1828952"/>
              <a:gd name="connsiteX772" fmla="*/ 435548 w 2040971"/>
              <a:gd name="connsiteY772" fmla="*/ 773971 h 1828952"/>
              <a:gd name="connsiteX773" fmla="*/ 435602 w 2040971"/>
              <a:gd name="connsiteY773" fmla="*/ 774025 h 1828952"/>
              <a:gd name="connsiteX774" fmla="*/ 381728 w 2040971"/>
              <a:gd name="connsiteY774" fmla="*/ 827900 h 1828952"/>
              <a:gd name="connsiteX775" fmla="*/ 374993 w 2040971"/>
              <a:gd name="connsiteY775" fmla="*/ 821165 h 1828952"/>
              <a:gd name="connsiteX776" fmla="*/ 375063 w 2040971"/>
              <a:gd name="connsiteY776" fmla="*/ 821095 h 1828952"/>
              <a:gd name="connsiteX777" fmla="*/ 375014 w 2040971"/>
              <a:gd name="connsiteY777" fmla="*/ 821046 h 1828952"/>
              <a:gd name="connsiteX778" fmla="*/ 857156 w 2040971"/>
              <a:gd name="connsiteY778" fmla="*/ 764391 h 1828952"/>
              <a:gd name="connsiteX779" fmla="*/ 863891 w 2040971"/>
              <a:gd name="connsiteY779" fmla="*/ 771125 h 1828952"/>
              <a:gd name="connsiteX780" fmla="*/ 810008 w 2040971"/>
              <a:gd name="connsiteY780" fmla="*/ 825008 h 1828952"/>
              <a:gd name="connsiteX781" fmla="*/ 809995 w 2040971"/>
              <a:gd name="connsiteY781" fmla="*/ 824995 h 1828952"/>
              <a:gd name="connsiteX782" fmla="*/ 809977 w 2040971"/>
              <a:gd name="connsiteY782" fmla="*/ 825013 h 1828952"/>
              <a:gd name="connsiteX783" fmla="*/ 803242 w 2040971"/>
              <a:gd name="connsiteY783" fmla="*/ 818278 h 1828952"/>
              <a:gd name="connsiteX784" fmla="*/ 857123 w 2040971"/>
              <a:gd name="connsiteY784" fmla="*/ 764397 h 1828952"/>
              <a:gd name="connsiteX785" fmla="*/ 857136 w 2040971"/>
              <a:gd name="connsiteY785" fmla="*/ 764411 h 1828952"/>
              <a:gd name="connsiteX786" fmla="*/ 1285355 w 2040971"/>
              <a:gd name="connsiteY786" fmla="*/ 761447 h 1828952"/>
              <a:gd name="connsiteX787" fmla="*/ 1292092 w 2040971"/>
              <a:gd name="connsiteY787" fmla="*/ 768181 h 1828952"/>
              <a:gd name="connsiteX788" fmla="*/ 1292046 w 2040971"/>
              <a:gd name="connsiteY788" fmla="*/ 768226 h 1828952"/>
              <a:gd name="connsiteX789" fmla="*/ 1292173 w 2040971"/>
              <a:gd name="connsiteY789" fmla="*/ 768353 h 1828952"/>
              <a:gd name="connsiteX790" fmla="*/ 1238299 w 2040971"/>
              <a:gd name="connsiteY790" fmla="*/ 822236 h 1828952"/>
              <a:gd name="connsiteX791" fmla="*/ 1231565 w 2040971"/>
              <a:gd name="connsiteY791" fmla="*/ 815502 h 1828952"/>
              <a:gd name="connsiteX792" fmla="*/ 1231607 w 2040971"/>
              <a:gd name="connsiteY792" fmla="*/ 815460 h 1828952"/>
              <a:gd name="connsiteX793" fmla="*/ 1231482 w 2040971"/>
              <a:gd name="connsiteY793" fmla="*/ 815336 h 1828952"/>
              <a:gd name="connsiteX794" fmla="*/ 1713730 w 2040971"/>
              <a:gd name="connsiteY794" fmla="*/ 758847 h 1828952"/>
              <a:gd name="connsiteX795" fmla="*/ 1720464 w 2040971"/>
              <a:gd name="connsiteY795" fmla="*/ 765582 h 1828952"/>
              <a:gd name="connsiteX796" fmla="*/ 1666581 w 2040971"/>
              <a:gd name="connsiteY796" fmla="*/ 819465 h 1828952"/>
              <a:gd name="connsiteX797" fmla="*/ 1666574 w 2040971"/>
              <a:gd name="connsiteY797" fmla="*/ 819458 h 1828952"/>
              <a:gd name="connsiteX798" fmla="*/ 1666542 w 2040971"/>
              <a:gd name="connsiteY798" fmla="*/ 819490 h 1828952"/>
              <a:gd name="connsiteX799" fmla="*/ 1659807 w 2040971"/>
              <a:gd name="connsiteY799" fmla="*/ 812754 h 1828952"/>
              <a:gd name="connsiteX800" fmla="*/ 1713695 w 2040971"/>
              <a:gd name="connsiteY800" fmla="*/ 758867 h 1828952"/>
              <a:gd name="connsiteX801" fmla="*/ 1713703 w 2040971"/>
              <a:gd name="connsiteY801" fmla="*/ 758874 h 1828952"/>
              <a:gd name="connsiteX802" fmla="*/ 179252 w 2040971"/>
              <a:gd name="connsiteY802" fmla="*/ 732943 h 1828952"/>
              <a:gd name="connsiteX803" fmla="*/ 185988 w 2040971"/>
              <a:gd name="connsiteY803" fmla="*/ 739677 h 1828952"/>
              <a:gd name="connsiteX804" fmla="*/ 185929 w 2040971"/>
              <a:gd name="connsiteY804" fmla="*/ 739736 h 1828952"/>
              <a:gd name="connsiteX805" fmla="*/ 186019 w 2040971"/>
              <a:gd name="connsiteY805" fmla="*/ 739826 h 1828952"/>
              <a:gd name="connsiteX806" fmla="*/ 132145 w 2040971"/>
              <a:gd name="connsiteY806" fmla="*/ 793709 h 1828952"/>
              <a:gd name="connsiteX807" fmla="*/ 125411 w 2040971"/>
              <a:gd name="connsiteY807" fmla="*/ 786975 h 1828952"/>
              <a:gd name="connsiteX808" fmla="*/ 125467 w 2040971"/>
              <a:gd name="connsiteY808" fmla="*/ 786920 h 1828952"/>
              <a:gd name="connsiteX809" fmla="*/ 125379 w 2040971"/>
              <a:gd name="connsiteY809" fmla="*/ 786832 h 1828952"/>
              <a:gd name="connsiteX810" fmla="*/ 607563 w 2040971"/>
              <a:gd name="connsiteY810" fmla="*/ 730320 h 1828952"/>
              <a:gd name="connsiteX811" fmla="*/ 614297 w 2040971"/>
              <a:gd name="connsiteY811" fmla="*/ 737054 h 1828952"/>
              <a:gd name="connsiteX812" fmla="*/ 560415 w 2040971"/>
              <a:gd name="connsiteY812" fmla="*/ 790937 h 1828952"/>
              <a:gd name="connsiteX813" fmla="*/ 560401 w 2040971"/>
              <a:gd name="connsiteY813" fmla="*/ 790923 h 1828952"/>
              <a:gd name="connsiteX814" fmla="*/ 560386 w 2040971"/>
              <a:gd name="connsiteY814" fmla="*/ 790937 h 1828952"/>
              <a:gd name="connsiteX815" fmla="*/ 553651 w 2040971"/>
              <a:gd name="connsiteY815" fmla="*/ 784202 h 1828952"/>
              <a:gd name="connsiteX816" fmla="*/ 607532 w 2040971"/>
              <a:gd name="connsiteY816" fmla="*/ 730321 h 1828952"/>
              <a:gd name="connsiteX817" fmla="*/ 607547 w 2040971"/>
              <a:gd name="connsiteY817" fmla="*/ 730336 h 1828952"/>
              <a:gd name="connsiteX818" fmla="*/ 1035780 w 2040971"/>
              <a:gd name="connsiteY818" fmla="*/ 727418 h 1828952"/>
              <a:gd name="connsiteX819" fmla="*/ 1042515 w 2040971"/>
              <a:gd name="connsiteY819" fmla="*/ 734154 h 1828952"/>
              <a:gd name="connsiteX820" fmla="*/ 1042483 w 2040971"/>
              <a:gd name="connsiteY820" fmla="*/ 734185 h 1828952"/>
              <a:gd name="connsiteX821" fmla="*/ 1042580 w 2040971"/>
              <a:gd name="connsiteY821" fmla="*/ 734282 h 1828952"/>
              <a:gd name="connsiteX822" fmla="*/ 988697 w 2040971"/>
              <a:gd name="connsiteY822" fmla="*/ 788165 h 1828952"/>
              <a:gd name="connsiteX823" fmla="*/ 981962 w 2040971"/>
              <a:gd name="connsiteY823" fmla="*/ 781431 h 1828952"/>
              <a:gd name="connsiteX824" fmla="*/ 981996 w 2040971"/>
              <a:gd name="connsiteY824" fmla="*/ 781397 h 1828952"/>
              <a:gd name="connsiteX825" fmla="*/ 981899 w 2040971"/>
              <a:gd name="connsiteY825" fmla="*/ 781299 h 1828952"/>
              <a:gd name="connsiteX826" fmla="*/ 1464046 w 2040971"/>
              <a:gd name="connsiteY826" fmla="*/ 724629 h 1828952"/>
              <a:gd name="connsiteX827" fmla="*/ 1470781 w 2040971"/>
              <a:gd name="connsiteY827" fmla="*/ 731365 h 1828952"/>
              <a:gd name="connsiteX828" fmla="*/ 1470748 w 2040971"/>
              <a:gd name="connsiteY828" fmla="*/ 731397 h 1828952"/>
              <a:gd name="connsiteX829" fmla="*/ 1470862 w 2040971"/>
              <a:gd name="connsiteY829" fmla="*/ 731511 h 1828952"/>
              <a:gd name="connsiteX830" fmla="*/ 1416979 w 2040971"/>
              <a:gd name="connsiteY830" fmla="*/ 785393 h 1828952"/>
              <a:gd name="connsiteX831" fmla="*/ 1410245 w 2040971"/>
              <a:gd name="connsiteY831" fmla="*/ 778659 h 1828952"/>
              <a:gd name="connsiteX832" fmla="*/ 1410279 w 2040971"/>
              <a:gd name="connsiteY832" fmla="*/ 778625 h 1828952"/>
              <a:gd name="connsiteX833" fmla="*/ 1410165 w 2040971"/>
              <a:gd name="connsiteY833" fmla="*/ 778510 h 1828952"/>
              <a:gd name="connsiteX834" fmla="*/ 1892308 w 2040971"/>
              <a:gd name="connsiteY834" fmla="*/ 721863 h 1828952"/>
              <a:gd name="connsiteX835" fmla="*/ 1899043 w 2040971"/>
              <a:gd name="connsiteY835" fmla="*/ 728599 h 1828952"/>
              <a:gd name="connsiteX836" fmla="*/ 1899018 w 2040971"/>
              <a:gd name="connsiteY836" fmla="*/ 728623 h 1828952"/>
              <a:gd name="connsiteX837" fmla="*/ 1899134 w 2040971"/>
              <a:gd name="connsiteY837" fmla="*/ 728739 h 1828952"/>
              <a:gd name="connsiteX838" fmla="*/ 1845251 w 2040971"/>
              <a:gd name="connsiteY838" fmla="*/ 782622 h 1828952"/>
              <a:gd name="connsiteX839" fmla="*/ 1838517 w 2040971"/>
              <a:gd name="connsiteY839" fmla="*/ 775888 h 1828952"/>
              <a:gd name="connsiteX840" fmla="*/ 1838544 w 2040971"/>
              <a:gd name="connsiteY840" fmla="*/ 775861 h 1828952"/>
              <a:gd name="connsiteX841" fmla="*/ 1838427 w 2040971"/>
              <a:gd name="connsiteY841" fmla="*/ 775744 h 1828952"/>
              <a:gd name="connsiteX842" fmla="*/ 357964 w 2040971"/>
              <a:gd name="connsiteY842" fmla="*/ 696239 h 1828952"/>
              <a:gd name="connsiteX843" fmla="*/ 364698 w 2040971"/>
              <a:gd name="connsiteY843" fmla="*/ 702974 h 1828952"/>
              <a:gd name="connsiteX844" fmla="*/ 364623 w 2040971"/>
              <a:gd name="connsiteY844" fmla="*/ 703049 h 1828952"/>
              <a:gd name="connsiteX845" fmla="*/ 364683 w 2040971"/>
              <a:gd name="connsiteY845" fmla="*/ 703109 h 1828952"/>
              <a:gd name="connsiteX846" fmla="*/ 310808 w 2040971"/>
              <a:gd name="connsiteY846" fmla="*/ 756984 h 1828952"/>
              <a:gd name="connsiteX847" fmla="*/ 304073 w 2040971"/>
              <a:gd name="connsiteY847" fmla="*/ 750249 h 1828952"/>
              <a:gd name="connsiteX848" fmla="*/ 304145 w 2040971"/>
              <a:gd name="connsiteY848" fmla="*/ 750177 h 1828952"/>
              <a:gd name="connsiteX849" fmla="*/ 304091 w 2040971"/>
              <a:gd name="connsiteY849" fmla="*/ 750123 h 1828952"/>
              <a:gd name="connsiteX850" fmla="*/ 786243 w 2040971"/>
              <a:gd name="connsiteY850" fmla="*/ 693477 h 1828952"/>
              <a:gd name="connsiteX851" fmla="*/ 792977 w 2040971"/>
              <a:gd name="connsiteY851" fmla="*/ 700211 h 1828952"/>
              <a:gd name="connsiteX852" fmla="*/ 739094 w 2040971"/>
              <a:gd name="connsiteY852" fmla="*/ 754094 h 1828952"/>
              <a:gd name="connsiteX853" fmla="*/ 739084 w 2040971"/>
              <a:gd name="connsiteY853" fmla="*/ 754084 h 1828952"/>
              <a:gd name="connsiteX854" fmla="*/ 739069 w 2040971"/>
              <a:gd name="connsiteY854" fmla="*/ 754099 h 1828952"/>
              <a:gd name="connsiteX855" fmla="*/ 732334 w 2040971"/>
              <a:gd name="connsiteY855" fmla="*/ 747364 h 1828952"/>
              <a:gd name="connsiteX856" fmla="*/ 786215 w 2040971"/>
              <a:gd name="connsiteY856" fmla="*/ 693483 h 1828952"/>
              <a:gd name="connsiteX857" fmla="*/ 786226 w 2040971"/>
              <a:gd name="connsiteY857" fmla="*/ 693494 h 1828952"/>
              <a:gd name="connsiteX858" fmla="*/ 1214525 w 2040971"/>
              <a:gd name="connsiteY858" fmla="*/ 690706 h 1828952"/>
              <a:gd name="connsiteX859" fmla="*/ 1221259 w 2040971"/>
              <a:gd name="connsiteY859" fmla="*/ 697440 h 1828952"/>
              <a:gd name="connsiteX860" fmla="*/ 1221180 w 2040971"/>
              <a:gd name="connsiteY860" fmla="*/ 697519 h 1828952"/>
              <a:gd name="connsiteX861" fmla="*/ 1221258 w 2040971"/>
              <a:gd name="connsiteY861" fmla="*/ 697597 h 1828952"/>
              <a:gd name="connsiteX862" fmla="*/ 1167384 w 2040971"/>
              <a:gd name="connsiteY862" fmla="*/ 751472 h 1828952"/>
              <a:gd name="connsiteX863" fmla="*/ 1160648 w 2040971"/>
              <a:gd name="connsiteY863" fmla="*/ 744737 h 1828952"/>
              <a:gd name="connsiteX864" fmla="*/ 1160725 w 2040971"/>
              <a:gd name="connsiteY864" fmla="*/ 744661 h 1828952"/>
              <a:gd name="connsiteX865" fmla="*/ 1160652 w 2040971"/>
              <a:gd name="connsiteY865" fmla="*/ 744588 h 1828952"/>
              <a:gd name="connsiteX866" fmla="*/ 1642807 w 2040971"/>
              <a:gd name="connsiteY866" fmla="*/ 687934 h 1828952"/>
              <a:gd name="connsiteX867" fmla="*/ 1649541 w 2040971"/>
              <a:gd name="connsiteY867" fmla="*/ 694668 h 1828952"/>
              <a:gd name="connsiteX868" fmla="*/ 1595658 w 2040971"/>
              <a:gd name="connsiteY868" fmla="*/ 748551 h 1828952"/>
              <a:gd name="connsiteX869" fmla="*/ 1595644 w 2040971"/>
              <a:gd name="connsiteY869" fmla="*/ 748537 h 1828952"/>
              <a:gd name="connsiteX870" fmla="*/ 1595615 w 2040971"/>
              <a:gd name="connsiteY870" fmla="*/ 748566 h 1828952"/>
              <a:gd name="connsiteX871" fmla="*/ 1588880 w 2040971"/>
              <a:gd name="connsiteY871" fmla="*/ 741830 h 1828952"/>
              <a:gd name="connsiteX872" fmla="*/ 1642768 w 2040971"/>
              <a:gd name="connsiteY872" fmla="*/ 687943 h 1828952"/>
              <a:gd name="connsiteX873" fmla="*/ 1642783 w 2040971"/>
              <a:gd name="connsiteY873" fmla="*/ 687958 h 1828952"/>
              <a:gd name="connsiteX874" fmla="*/ 108371 w 2040971"/>
              <a:gd name="connsiteY874" fmla="*/ 662178 h 1828952"/>
              <a:gd name="connsiteX875" fmla="*/ 115105 w 2040971"/>
              <a:gd name="connsiteY875" fmla="*/ 668912 h 1828952"/>
              <a:gd name="connsiteX876" fmla="*/ 115040 w 2040971"/>
              <a:gd name="connsiteY876" fmla="*/ 668977 h 1828952"/>
              <a:gd name="connsiteX877" fmla="*/ 115080 w 2040971"/>
              <a:gd name="connsiteY877" fmla="*/ 669017 h 1828952"/>
              <a:gd name="connsiteX878" fmla="*/ 61205 w 2040971"/>
              <a:gd name="connsiteY878" fmla="*/ 722892 h 1828952"/>
              <a:gd name="connsiteX879" fmla="*/ 54470 w 2040971"/>
              <a:gd name="connsiteY879" fmla="*/ 716157 h 1828952"/>
              <a:gd name="connsiteX880" fmla="*/ 54532 w 2040971"/>
              <a:gd name="connsiteY880" fmla="*/ 716095 h 1828952"/>
              <a:gd name="connsiteX881" fmla="*/ 54498 w 2040971"/>
              <a:gd name="connsiteY881" fmla="*/ 716061 h 1828952"/>
              <a:gd name="connsiteX882" fmla="*/ 536618 w 2040971"/>
              <a:gd name="connsiteY882" fmla="*/ 659401 h 1828952"/>
              <a:gd name="connsiteX883" fmla="*/ 536636 w 2040971"/>
              <a:gd name="connsiteY883" fmla="*/ 659420 h 1828952"/>
              <a:gd name="connsiteX884" fmla="*/ 536650 w 2040971"/>
              <a:gd name="connsiteY884" fmla="*/ 659406 h 1828952"/>
              <a:gd name="connsiteX885" fmla="*/ 543384 w 2040971"/>
              <a:gd name="connsiteY885" fmla="*/ 666141 h 1828952"/>
              <a:gd name="connsiteX886" fmla="*/ 489502 w 2040971"/>
              <a:gd name="connsiteY886" fmla="*/ 720023 h 1828952"/>
              <a:gd name="connsiteX887" fmla="*/ 489484 w 2040971"/>
              <a:gd name="connsiteY887" fmla="*/ 720005 h 1828952"/>
              <a:gd name="connsiteX888" fmla="*/ 489472 w 2040971"/>
              <a:gd name="connsiteY888" fmla="*/ 720017 h 1828952"/>
              <a:gd name="connsiteX889" fmla="*/ 482737 w 2040971"/>
              <a:gd name="connsiteY889" fmla="*/ 713282 h 1828952"/>
              <a:gd name="connsiteX890" fmla="*/ 964892 w 2040971"/>
              <a:gd name="connsiteY890" fmla="*/ 656635 h 1828952"/>
              <a:gd name="connsiteX891" fmla="*/ 964907 w 2040971"/>
              <a:gd name="connsiteY891" fmla="*/ 656650 h 1828952"/>
              <a:gd name="connsiteX892" fmla="*/ 964922 w 2040971"/>
              <a:gd name="connsiteY892" fmla="*/ 656635 h 1828952"/>
              <a:gd name="connsiteX893" fmla="*/ 971656 w 2040971"/>
              <a:gd name="connsiteY893" fmla="*/ 663369 h 1828952"/>
              <a:gd name="connsiteX894" fmla="*/ 917774 w 2040971"/>
              <a:gd name="connsiteY894" fmla="*/ 717252 h 1828952"/>
              <a:gd name="connsiteX895" fmla="*/ 917759 w 2040971"/>
              <a:gd name="connsiteY895" fmla="*/ 717238 h 1828952"/>
              <a:gd name="connsiteX896" fmla="*/ 917739 w 2040971"/>
              <a:gd name="connsiteY896" fmla="*/ 717258 h 1828952"/>
              <a:gd name="connsiteX897" fmla="*/ 911004 w 2040971"/>
              <a:gd name="connsiteY897" fmla="*/ 710522 h 1828952"/>
              <a:gd name="connsiteX898" fmla="*/ 1393128 w 2040971"/>
              <a:gd name="connsiteY898" fmla="*/ 653722 h 1828952"/>
              <a:gd name="connsiteX899" fmla="*/ 1399863 w 2040971"/>
              <a:gd name="connsiteY899" fmla="*/ 660458 h 1828952"/>
              <a:gd name="connsiteX900" fmla="*/ 1399831 w 2040971"/>
              <a:gd name="connsiteY900" fmla="*/ 660489 h 1828952"/>
              <a:gd name="connsiteX901" fmla="*/ 1399939 w 2040971"/>
              <a:gd name="connsiteY901" fmla="*/ 660597 h 1828952"/>
              <a:gd name="connsiteX902" fmla="*/ 1346056 w 2040971"/>
              <a:gd name="connsiteY902" fmla="*/ 714480 h 1828952"/>
              <a:gd name="connsiteX903" fmla="*/ 1339321 w 2040971"/>
              <a:gd name="connsiteY903" fmla="*/ 707746 h 1828952"/>
              <a:gd name="connsiteX904" fmla="*/ 1339355 w 2040971"/>
              <a:gd name="connsiteY904" fmla="*/ 707712 h 1828952"/>
              <a:gd name="connsiteX905" fmla="*/ 1339247 w 2040971"/>
              <a:gd name="connsiteY905" fmla="*/ 707603 h 1828952"/>
              <a:gd name="connsiteX906" fmla="*/ 1821394 w 2040971"/>
              <a:gd name="connsiteY906" fmla="*/ 650943 h 1828952"/>
              <a:gd name="connsiteX907" fmla="*/ 1828129 w 2040971"/>
              <a:gd name="connsiteY907" fmla="*/ 657679 h 1828952"/>
              <a:gd name="connsiteX908" fmla="*/ 1828102 w 2040971"/>
              <a:gd name="connsiteY908" fmla="*/ 657706 h 1828952"/>
              <a:gd name="connsiteX909" fmla="*/ 1828221 w 2040971"/>
              <a:gd name="connsiteY909" fmla="*/ 657825 h 1828952"/>
              <a:gd name="connsiteX910" fmla="*/ 1774338 w 2040971"/>
              <a:gd name="connsiteY910" fmla="*/ 711708 h 1828952"/>
              <a:gd name="connsiteX911" fmla="*/ 1767603 w 2040971"/>
              <a:gd name="connsiteY911" fmla="*/ 704974 h 1828952"/>
              <a:gd name="connsiteX912" fmla="*/ 1767633 w 2040971"/>
              <a:gd name="connsiteY912" fmla="*/ 704944 h 1828952"/>
              <a:gd name="connsiteX913" fmla="*/ 1767513 w 2040971"/>
              <a:gd name="connsiteY913" fmla="*/ 704824 h 1828952"/>
              <a:gd name="connsiteX914" fmla="*/ 287041 w 2040971"/>
              <a:gd name="connsiteY914" fmla="*/ 625326 h 1828952"/>
              <a:gd name="connsiteX915" fmla="*/ 293775 w 2040971"/>
              <a:gd name="connsiteY915" fmla="*/ 632060 h 1828952"/>
              <a:gd name="connsiteX916" fmla="*/ 293704 w 2040971"/>
              <a:gd name="connsiteY916" fmla="*/ 632132 h 1828952"/>
              <a:gd name="connsiteX917" fmla="*/ 293757 w 2040971"/>
              <a:gd name="connsiteY917" fmla="*/ 632185 h 1828952"/>
              <a:gd name="connsiteX918" fmla="*/ 239883 w 2040971"/>
              <a:gd name="connsiteY918" fmla="*/ 686060 h 1828952"/>
              <a:gd name="connsiteX919" fmla="*/ 233148 w 2040971"/>
              <a:gd name="connsiteY919" fmla="*/ 679325 h 1828952"/>
              <a:gd name="connsiteX920" fmla="*/ 233216 w 2040971"/>
              <a:gd name="connsiteY920" fmla="*/ 679257 h 1828952"/>
              <a:gd name="connsiteX921" fmla="*/ 233168 w 2040971"/>
              <a:gd name="connsiteY921" fmla="*/ 679209 h 1828952"/>
              <a:gd name="connsiteX922" fmla="*/ 715329 w 2040971"/>
              <a:gd name="connsiteY922" fmla="*/ 622554 h 1828952"/>
              <a:gd name="connsiteX923" fmla="*/ 722063 w 2040971"/>
              <a:gd name="connsiteY923" fmla="*/ 629288 h 1828952"/>
              <a:gd name="connsiteX924" fmla="*/ 668180 w 2040971"/>
              <a:gd name="connsiteY924" fmla="*/ 683171 h 1828952"/>
              <a:gd name="connsiteX925" fmla="*/ 668165 w 2040971"/>
              <a:gd name="connsiteY925" fmla="*/ 683156 h 1828952"/>
              <a:gd name="connsiteX926" fmla="*/ 668144 w 2040971"/>
              <a:gd name="connsiteY926" fmla="*/ 683176 h 1828952"/>
              <a:gd name="connsiteX927" fmla="*/ 661409 w 2040971"/>
              <a:gd name="connsiteY927" fmla="*/ 676441 h 1828952"/>
              <a:gd name="connsiteX928" fmla="*/ 715290 w 2040971"/>
              <a:gd name="connsiteY928" fmla="*/ 622560 h 1828952"/>
              <a:gd name="connsiteX929" fmla="*/ 715306 w 2040971"/>
              <a:gd name="connsiteY929" fmla="*/ 622577 h 1828952"/>
              <a:gd name="connsiteX930" fmla="*/ 1143534 w 2040971"/>
              <a:gd name="connsiteY930" fmla="*/ 619663 h 1828952"/>
              <a:gd name="connsiteX931" fmla="*/ 1150269 w 2040971"/>
              <a:gd name="connsiteY931" fmla="*/ 626399 h 1828952"/>
              <a:gd name="connsiteX932" fmla="*/ 1150239 w 2040971"/>
              <a:gd name="connsiteY932" fmla="*/ 626429 h 1828952"/>
              <a:gd name="connsiteX933" fmla="*/ 1150336 w 2040971"/>
              <a:gd name="connsiteY933" fmla="*/ 626526 h 1828952"/>
              <a:gd name="connsiteX934" fmla="*/ 1096453 w 2040971"/>
              <a:gd name="connsiteY934" fmla="*/ 680409 h 1828952"/>
              <a:gd name="connsiteX935" fmla="*/ 1089719 w 2040971"/>
              <a:gd name="connsiteY935" fmla="*/ 673675 h 1828952"/>
              <a:gd name="connsiteX936" fmla="*/ 1089751 w 2040971"/>
              <a:gd name="connsiteY936" fmla="*/ 673643 h 1828952"/>
              <a:gd name="connsiteX937" fmla="*/ 1089653 w 2040971"/>
              <a:gd name="connsiteY937" fmla="*/ 673544 h 1828952"/>
              <a:gd name="connsiteX938" fmla="*/ 1571884 w 2040971"/>
              <a:gd name="connsiteY938" fmla="*/ 617011 h 1828952"/>
              <a:gd name="connsiteX939" fmla="*/ 1578618 w 2040971"/>
              <a:gd name="connsiteY939" fmla="*/ 623745 h 1828952"/>
              <a:gd name="connsiteX940" fmla="*/ 1524735 w 2040971"/>
              <a:gd name="connsiteY940" fmla="*/ 677628 h 1828952"/>
              <a:gd name="connsiteX941" fmla="*/ 1524728 w 2040971"/>
              <a:gd name="connsiteY941" fmla="*/ 677622 h 1828952"/>
              <a:gd name="connsiteX942" fmla="*/ 1524707 w 2040971"/>
              <a:gd name="connsiteY942" fmla="*/ 677643 h 1828952"/>
              <a:gd name="connsiteX943" fmla="*/ 1517972 w 2040971"/>
              <a:gd name="connsiteY943" fmla="*/ 670907 h 1828952"/>
              <a:gd name="connsiteX944" fmla="*/ 1571860 w 2040971"/>
              <a:gd name="connsiteY944" fmla="*/ 617020 h 1828952"/>
              <a:gd name="connsiteX945" fmla="*/ 1571868 w 2040971"/>
              <a:gd name="connsiteY945" fmla="*/ 617027 h 1828952"/>
              <a:gd name="connsiteX946" fmla="*/ 2000176 w 2040971"/>
              <a:gd name="connsiteY946" fmla="*/ 614249 h 1828952"/>
              <a:gd name="connsiteX947" fmla="*/ 2005596 w 2040971"/>
              <a:gd name="connsiteY947" fmla="*/ 619669 h 1828952"/>
              <a:gd name="connsiteX948" fmla="*/ 2006262 w 2040971"/>
              <a:gd name="connsiteY948" fmla="*/ 621621 h 1828952"/>
              <a:gd name="connsiteX949" fmla="*/ 1953027 w 2040971"/>
              <a:gd name="connsiteY949" fmla="*/ 674866 h 1828952"/>
              <a:gd name="connsiteX950" fmla="*/ 1946293 w 2040971"/>
              <a:gd name="connsiteY950" fmla="*/ 668132 h 1828952"/>
              <a:gd name="connsiteX951" fmla="*/ 37419 w 2040971"/>
              <a:gd name="connsiteY951" fmla="*/ 591115 h 1828952"/>
              <a:gd name="connsiteX952" fmla="*/ 44155 w 2040971"/>
              <a:gd name="connsiteY952" fmla="*/ 597849 h 1828952"/>
              <a:gd name="connsiteX953" fmla="*/ 44104 w 2040971"/>
              <a:gd name="connsiteY953" fmla="*/ 597901 h 1828952"/>
              <a:gd name="connsiteX954" fmla="*/ 44192 w 2040971"/>
              <a:gd name="connsiteY954" fmla="*/ 597989 h 1828952"/>
              <a:gd name="connsiteX955" fmla="*/ 0 w 2040971"/>
              <a:gd name="connsiteY955" fmla="*/ 642189 h 1828952"/>
              <a:gd name="connsiteX956" fmla="*/ 0 w 2040971"/>
              <a:gd name="connsiteY956" fmla="*/ 628545 h 1828952"/>
              <a:gd name="connsiteX957" fmla="*/ 465730 w 2040971"/>
              <a:gd name="connsiteY957" fmla="*/ 588483 h 1828952"/>
              <a:gd name="connsiteX958" fmla="*/ 472464 w 2040971"/>
              <a:gd name="connsiteY958" fmla="*/ 595217 h 1828952"/>
              <a:gd name="connsiteX959" fmla="*/ 418581 w 2040971"/>
              <a:gd name="connsiteY959" fmla="*/ 649100 h 1828952"/>
              <a:gd name="connsiteX960" fmla="*/ 418570 w 2040971"/>
              <a:gd name="connsiteY960" fmla="*/ 649089 h 1828952"/>
              <a:gd name="connsiteX961" fmla="*/ 418552 w 2040971"/>
              <a:gd name="connsiteY961" fmla="*/ 649107 h 1828952"/>
              <a:gd name="connsiteX962" fmla="*/ 411816 w 2040971"/>
              <a:gd name="connsiteY962" fmla="*/ 642372 h 1828952"/>
              <a:gd name="connsiteX963" fmla="*/ 465697 w 2040971"/>
              <a:gd name="connsiteY963" fmla="*/ 588491 h 1828952"/>
              <a:gd name="connsiteX964" fmla="*/ 465710 w 2040971"/>
              <a:gd name="connsiteY964" fmla="*/ 588504 h 1828952"/>
              <a:gd name="connsiteX965" fmla="*/ 893999 w 2040971"/>
              <a:gd name="connsiteY965" fmla="*/ 585711 h 1828952"/>
              <a:gd name="connsiteX966" fmla="*/ 900733 w 2040971"/>
              <a:gd name="connsiteY966" fmla="*/ 592446 h 1828952"/>
              <a:gd name="connsiteX967" fmla="*/ 846860 w 2040971"/>
              <a:gd name="connsiteY967" fmla="*/ 646329 h 1828952"/>
              <a:gd name="connsiteX968" fmla="*/ 846846 w 2040971"/>
              <a:gd name="connsiteY968" fmla="*/ 646315 h 1828952"/>
              <a:gd name="connsiteX969" fmla="*/ 846831 w 2040971"/>
              <a:gd name="connsiteY969" fmla="*/ 646331 h 1828952"/>
              <a:gd name="connsiteX970" fmla="*/ 840095 w 2040971"/>
              <a:gd name="connsiteY970" fmla="*/ 639596 h 1828952"/>
              <a:gd name="connsiteX971" fmla="*/ 893970 w 2040971"/>
              <a:gd name="connsiteY971" fmla="*/ 585721 h 1828952"/>
              <a:gd name="connsiteX972" fmla="*/ 893979 w 2040971"/>
              <a:gd name="connsiteY972" fmla="*/ 585731 h 1828952"/>
              <a:gd name="connsiteX973" fmla="*/ 1322291 w 2040971"/>
              <a:gd name="connsiteY973" fmla="*/ 582940 h 1828952"/>
              <a:gd name="connsiteX974" fmla="*/ 1329025 w 2040971"/>
              <a:gd name="connsiteY974" fmla="*/ 589674 h 1828952"/>
              <a:gd name="connsiteX975" fmla="*/ 1275142 w 2040971"/>
              <a:gd name="connsiteY975" fmla="*/ 643557 h 1828952"/>
              <a:gd name="connsiteX976" fmla="*/ 1275133 w 2040971"/>
              <a:gd name="connsiteY976" fmla="*/ 643548 h 1828952"/>
              <a:gd name="connsiteX977" fmla="*/ 1275110 w 2040971"/>
              <a:gd name="connsiteY977" fmla="*/ 643571 h 1828952"/>
              <a:gd name="connsiteX978" fmla="*/ 1268375 w 2040971"/>
              <a:gd name="connsiteY978" fmla="*/ 636835 h 1828952"/>
              <a:gd name="connsiteX979" fmla="*/ 1322263 w 2040971"/>
              <a:gd name="connsiteY979" fmla="*/ 582948 h 1828952"/>
              <a:gd name="connsiteX980" fmla="*/ 1322273 w 2040971"/>
              <a:gd name="connsiteY980" fmla="*/ 582958 h 1828952"/>
              <a:gd name="connsiteX981" fmla="*/ 1750563 w 2040971"/>
              <a:gd name="connsiteY981" fmla="*/ 580168 h 1828952"/>
              <a:gd name="connsiteX982" fmla="*/ 1757297 w 2040971"/>
              <a:gd name="connsiteY982" fmla="*/ 586902 h 1828952"/>
              <a:gd name="connsiteX983" fmla="*/ 1703415 w 2040971"/>
              <a:gd name="connsiteY983" fmla="*/ 640785 h 1828952"/>
              <a:gd name="connsiteX984" fmla="*/ 1703409 w 2040971"/>
              <a:gd name="connsiteY984" fmla="*/ 640779 h 1828952"/>
              <a:gd name="connsiteX985" fmla="*/ 1703384 w 2040971"/>
              <a:gd name="connsiteY985" fmla="*/ 640804 h 1828952"/>
              <a:gd name="connsiteX986" fmla="*/ 1696649 w 2040971"/>
              <a:gd name="connsiteY986" fmla="*/ 634069 h 1828952"/>
              <a:gd name="connsiteX987" fmla="*/ 1750530 w 2040971"/>
              <a:gd name="connsiteY987" fmla="*/ 580188 h 1828952"/>
              <a:gd name="connsiteX988" fmla="*/ 1750536 w 2040971"/>
              <a:gd name="connsiteY988" fmla="*/ 580195 h 1828952"/>
              <a:gd name="connsiteX989" fmla="*/ 626271 w 2040971"/>
              <a:gd name="connsiteY989" fmla="*/ 569776 h 1828952"/>
              <a:gd name="connsiteX990" fmla="*/ 636615 w 2040971"/>
              <a:gd name="connsiteY990" fmla="*/ 572891 h 1828952"/>
              <a:gd name="connsiteX991" fmla="*/ 597258 w 2040971"/>
              <a:gd name="connsiteY991" fmla="*/ 612248 h 1828952"/>
              <a:gd name="connsiteX992" fmla="*/ 590533 w 2040971"/>
              <a:gd name="connsiteY992" fmla="*/ 605514 h 1828952"/>
              <a:gd name="connsiteX993" fmla="*/ 216127 w 2040971"/>
              <a:gd name="connsiteY993" fmla="*/ 554403 h 1828952"/>
              <a:gd name="connsiteX994" fmla="*/ 222862 w 2040971"/>
              <a:gd name="connsiteY994" fmla="*/ 561137 h 1828952"/>
              <a:gd name="connsiteX995" fmla="*/ 168988 w 2040971"/>
              <a:gd name="connsiteY995" fmla="*/ 615020 h 1828952"/>
              <a:gd name="connsiteX996" fmla="*/ 168983 w 2040971"/>
              <a:gd name="connsiteY996" fmla="*/ 615015 h 1828952"/>
              <a:gd name="connsiteX997" fmla="*/ 168965 w 2040971"/>
              <a:gd name="connsiteY997" fmla="*/ 615033 h 1828952"/>
              <a:gd name="connsiteX998" fmla="*/ 162229 w 2040971"/>
              <a:gd name="connsiteY998" fmla="*/ 608298 h 1828952"/>
              <a:gd name="connsiteX999" fmla="*/ 216104 w 2040971"/>
              <a:gd name="connsiteY999" fmla="*/ 554423 h 1828952"/>
              <a:gd name="connsiteX1000" fmla="*/ 216105 w 2040971"/>
              <a:gd name="connsiteY1000" fmla="*/ 554425 h 1828952"/>
              <a:gd name="connsiteX1001" fmla="*/ 1072679 w 2040971"/>
              <a:gd name="connsiteY1001" fmla="*/ 548869 h 1828952"/>
              <a:gd name="connsiteX1002" fmla="*/ 1079413 w 2040971"/>
              <a:gd name="connsiteY1002" fmla="*/ 555603 h 1828952"/>
              <a:gd name="connsiteX1003" fmla="*/ 1025539 w 2040971"/>
              <a:gd name="connsiteY1003" fmla="*/ 609486 h 1828952"/>
              <a:gd name="connsiteX1004" fmla="*/ 1025528 w 2040971"/>
              <a:gd name="connsiteY1004" fmla="*/ 609475 h 1828952"/>
              <a:gd name="connsiteX1005" fmla="*/ 1025510 w 2040971"/>
              <a:gd name="connsiteY1005" fmla="*/ 609493 h 1828952"/>
              <a:gd name="connsiteX1006" fmla="*/ 1018774 w 2040971"/>
              <a:gd name="connsiteY1006" fmla="*/ 602758 h 1828952"/>
              <a:gd name="connsiteX1007" fmla="*/ 1072649 w 2040971"/>
              <a:gd name="connsiteY1007" fmla="*/ 548883 h 1828952"/>
              <a:gd name="connsiteX1008" fmla="*/ 1072657 w 2040971"/>
              <a:gd name="connsiteY1008" fmla="*/ 548891 h 1828952"/>
              <a:gd name="connsiteX1009" fmla="*/ 1500970 w 2040971"/>
              <a:gd name="connsiteY1009" fmla="*/ 546097 h 1828952"/>
              <a:gd name="connsiteX1010" fmla="*/ 1507704 w 2040971"/>
              <a:gd name="connsiteY1010" fmla="*/ 552831 h 1828952"/>
              <a:gd name="connsiteX1011" fmla="*/ 1453821 w 2040971"/>
              <a:gd name="connsiteY1011" fmla="*/ 606714 h 1828952"/>
              <a:gd name="connsiteX1012" fmla="*/ 1453809 w 2040971"/>
              <a:gd name="connsiteY1012" fmla="*/ 606702 h 1828952"/>
              <a:gd name="connsiteX1013" fmla="*/ 1453788 w 2040971"/>
              <a:gd name="connsiteY1013" fmla="*/ 606723 h 1828952"/>
              <a:gd name="connsiteX1014" fmla="*/ 1447053 w 2040971"/>
              <a:gd name="connsiteY1014" fmla="*/ 599987 h 1828952"/>
              <a:gd name="connsiteX1015" fmla="*/ 1500941 w 2040971"/>
              <a:gd name="connsiteY1015" fmla="*/ 546100 h 1828952"/>
              <a:gd name="connsiteX1016" fmla="*/ 1500954 w 2040971"/>
              <a:gd name="connsiteY1016" fmla="*/ 546113 h 1828952"/>
              <a:gd name="connsiteX1017" fmla="*/ 1929252 w 2040971"/>
              <a:gd name="connsiteY1017" fmla="*/ 543325 h 1828952"/>
              <a:gd name="connsiteX1018" fmla="*/ 1935986 w 2040971"/>
              <a:gd name="connsiteY1018" fmla="*/ 550059 h 1828952"/>
              <a:gd name="connsiteX1019" fmla="*/ 1882113 w 2040971"/>
              <a:gd name="connsiteY1019" fmla="*/ 603942 h 1828952"/>
              <a:gd name="connsiteX1020" fmla="*/ 1882096 w 2040971"/>
              <a:gd name="connsiteY1020" fmla="*/ 603925 h 1828952"/>
              <a:gd name="connsiteX1021" fmla="*/ 1882069 w 2040971"/>
              <a:gd name="connsiteY1021" fmla="*/ 603952 h 1828952"/>
              <a:gd name="connsiteX1022" fmla="*/ 1875334 w 2040971"/>
              <a:gd name="connsiteY1022" fmla="*/ 597217 h 1828952"/>
              <a:gd name="connsiteX1023" fmla="*/ 1929215 w 2040971"/>
              <a:gd name="connsiteY1023" fmla="*/ 543336 h 1828952"/>
              <a:gd name="connsiteX1024" fmla="*/ 1929228 w 2040971"/>
              <a:gd name="connsiteY1024" fmla="*/ 543349 h 1828952"/>
              <a:gd name="connsiteX1025" fmla="*/ 394816 w 2040971"/>
              <a:gd name="connsiteY1025" fmla="*/ 517560 h 1828952"/>
              <a:gd name="connsiteX1026" fmla="*/ 401550 w 2040971"/>
              <a:gd name="connsiteY1026" fmla="*/ 524294 h 1828952"/>
              <a:gd name="connsiteX1027" fmla="*/ 347668 w 2040971"/>
              <a:gd name="connsiteY1027" fmla="*/ 578177 h 1828952"/>
              <a:gd name="connsiteX1028" fmla="*/ 347659 w 2040971"/>
              <a:gd name="connsiteY1028" fmla="*/ 578168 h 1828952"/>
              <a:gd name="connsiteX1029" fmla="*/ 347643 w 2040971"/>
              <a:gd name="connsiteY1029" fmla="*/ 578185 h 1828952"/>
              <a:gd name="connsiteX1030" fmla="*/ 340907 w 2040971"/>
              <a:gd name="connsiteY1030" fmla="*/ 571449 h 1828952"/>
              <a:gd name="connsiteX1031" fmla="*/ 394795 w 2040971"/>
              <a:gd name="connsiteY1031" fmla="*/ 517562 h 1828952"/>
              <a:gd name="connsiteX1032" fmla="*/ 394805 w 2040971"/>
              <a:gd name="connsiteY1032" fmla="*/ 517571 h 1828952"/>
              <a:gd name="connsiteX1033" fmla="*/ 1251368 w 2040971"/>
              <a:gd name="connsiteY1033" fmla="*/ 512026 h 1828952"/>
              <a:gd name="connsiteX1034" fmla="*/ 1258102 w 2040971"/>
              <a:gd name="connsiteY1034" fmla="*/ 518760 h 1828952"/>
              <a:gd name="connsiteX1035" fmla="*/ 1204219 w 2040971"/>
              <a:gd name="connsiteY1035" fmla="*/ 572643 h 1828952"/>
              <a:gd name="connsiteX1036" fmla="*/ 1204209 w 2040971"/>
              <a:gd name="connsiteY1036" fmla="*/ 572633 h 1828952"/>
              <a:gd name="connsiteX1037" fmla="*/ 1204181 w 2040971"/>
              <a:gd name="connsiteY1037" fmla="*/ 572661 h 1828952"/>
              <a:gd name="connsiteX1038" fmla="*/ 1197446 w 2040971"/>
              <a:gd name="connsiteY1038" fmla="*/ 565925 h 1828952"/>
              <a:gd name="connsiteX1039" fmla="*/ 1251334 w 2040971"/>
              <a:gd name="connsiteY1039" fmla="*/ 512038 h 1828952"/>
              <a:gd name="connsiteX1040" fmla="*/ 1251345 w 2040971"/>
              <a:gd name="connsiteY1040" fmla="*/ 512049 h 1828952"/>
              <a:gd name="connsiteX1041" fmla="*/ 1679650 w 2040971"/>
              <a:gd name="connsiteY1041" fmla="*/ 509254 h 1828952"/>
              <a:gd name="connsiteX1042" fmla="*/ 1686384 w 2040971"/>
              <a:gd name="connsiteY1042" fmla="*/ 515988 h 1828952"/>
              <a:gd name="connsiteX1043" fmla="*/ 1632501 w 2040971"/>
              <a:gd name="connsiteY1043" fmla="*/ 569871 h 1828952"/>
              <a:gd name="connsiteX1044" fmla="*/ 1632492 w 2040971"/>
              <a:gd name="connsiteY1044" fmla="*/ 569862 h 1828952"/>
              <a:gd name="connsiteX1045" fmla="*/ 1632469 w 2040971"/>
              <a:gd name="connsiteY1045" fmla="*/ 569884 h 1828952"/>
              <a:gd name="connsiteX1046" fmla="*/ 1625734 w 2040971"/>
              <a:gd name="connsiteY1046" fmla="*/ 563149 h 1828952"/>
              <a:gd name="connsiteX1047" fmla="*/ 1679615 w 2040971"/>
              <a:gd name="connsiteY1047" fmla="*/ 509268 h 1828952"/>
              <a:gd name="connsiteX1048" fmla="*/ 1679625 w 2040971"/>
              <a:gd name="connsiteY1048" fmla="*/ 509279 h 1828952"/>
              <a:gd name="connsiteX1049" fmla="*/ 145214 w 2040971"/>
              <a:gd name="connsiteY1049" fmla="*/ 483489 h 1828952"/>
              <a:gd name="connsiteX1050" fmla="*/ 151948 w 2040971"/>
              <a:gd name="connsiteY1050" fmla="*/ 490223 h 1828952"/>
              <a:gd name="connsiteX1051" fmla="*/ 98075 w 2040971"/>
              <a:gd name="connsiteY1051" fmla="*/ 544106 h 1828952"/>
              <a:gd name="connsiteX1052" fmla="*/ 98059 w 2040971"/>
              <a:gd name="connsiteY1052" fmla="*/ 544090 h 1828952"/>
              <a:gd name="connsiteX1053" fmla="*/ 98047 w 2040971"/>
              <a:gd name="connsiteY1053" fmla="*/ 544103 h 1828952"/>
              <a:gd name="connsiteX1054" fmla="*/ 91311 w 2040971"/>
              <a:gd name="connsiteY1054" fmla="*/ 537368 h 1828952"/>
              <a:gd name="connsiteX1055" fmla="*/ 145186 w 2040971"/>
              <a:gd name="connsiteY1055" fmla="*/ 483493 h 1828952"/>
              <a:gd name="connsiteX1056" fmla="*/ 145198 w 2040971"/>
              <a:gd name="connsiteY1056" fmla="*/ 483505 h 1828952"/>
              <a:gd name="connsiteX1057" fmla="*/ 1001765 w 2040971"/>
              <a:gd name="connsiteY1057" fmla="*/ 477946 h 1828952"/>
              <a:gd name="connsiteX1058" fmla="*/ 1008499 w 2040971"/>
              <a:gd name="connsiteY1058" fmla="*/ 484680 h 1828952"/>
              <a:gd name="connsiteX1059" fmla="*/ 954626 w 2040971"/>
              <a:gd name="connsiteY1059" fmla="*/ 538563 h 1828952"/>
              <a:gd name="connsiteX1060" fmla="*/ 954610 w 2040971"/>
              <a:gd name="connsiteY1060" fmla="*/ 538547 h 1828952"/>
              <a:gd name="connsiteX1061" fmla="*/ 954587 w 2040971"/>
              <a:gd name="connsiteY1061" fmla="*/ 538569 h 1828952"/>
              <a:gd name="connsiteX1062" fmla="*/ 947852 w 2040971"/>
              <a:gd name="connsiteY1062" fmla="*/ 531834 h 1828952"/>
              <a:gd name="connsiteX1063" fmla="*/ 1001733 w 2040971"/>
              <a:gd name="connsiteY1063" fmla="*/ 477953 h 1828952"/>
              <a:gd name="connsiteX1064" fmla="*/ 1001745 w 2040971"/>
              <a:gd name="connsiteY1064" fmla="*/ 477966 h 1828952"/>
              <a:gd name="connsiteX1065" fmla="*/ 1430047 w 2040971"/>
              <a:gd name="connsiteY1065" fmla="*/ 475174 h 1828952"/>
              <a:gd name="connsiteX1066" fmla="*/ 1436781 w 2040971"/>
              <a:gd name="connsiteY1066" fmla="*/ 481908 h 1828952"/>
              <a:gd name="connsiteX1067" fmla="*/ 1382898 w 2040971"/>
              <a:gd name="connsiteY1067" fmla="*/ 535791 h 1828952"/>
              <a:gd name="connsiteX1068" fmla="*/ 1382897 w 2040971"/>
              <a:gd name="connsiteY1068" fmla="*/ 535790 h 1828952"/>
              <a:gd name="connsiteX1069" fmla="*/ 1382872 w 2040971"/>
              <a:gd name="connsiteY1069" fmla="*/ 535815 h 1828952"/>
              <a:gd name="connsiteX1070" fmla="*/ 1376137 w 2040971"/>
              <a:gd name="connsiteY1070" fmla="*/ 529080 h 1828952"/>
              <a:gd name="connsiteX1071" fmla="*/ 1430018 w 2040971"/>
              <a:gd name="connsiteY1071" fmla="*/ 475199 h 1828952"/>
              <a:gd name="connsiteX1072" fmla="*/ 1430020 w 2040971"/>
              <a:gd name="connsiteY1072" fmla="*/ 475201 h 1828952"/>
              <a:gd name="connsiteX1073" fmla="*/ 1858329 w 2040971"/>
              <a:gd name="connsiteY1073" fmla="*/ 472412 h 1828952"/>
              <a:gd name="connsiteX1074" fmla="*/ 1865063 w 2040971"/>
              <a:gd name="connsiteY1074" fmla="*/ 479146 h 1828952"/>
              <a:gd name="connsiteX1075" fmla="*/ 1811190 w 2040971"/>
              <a:gd name="connsiteY1075" fmla="*/ 533029 h 1828952"/>
              <a:gd name="connsiteX1076" fmla="*/ 1811177 w 2040971"/>
              <a:gd name="connsiteY1076" fmla="*/ 533016 h 1828952"/>
              <a:gd name="connsiteX1077" fmla="*/ 1811148 w 2040971"/>
              <a:gd name="connsiteY1077" fmla="*/ 533045 h 1828952"/>
              <a:gd name="connsiteX1078" fmla="*/ 1804413 w 2040971"/>
              <a:gd name="connsiteY1078" fmla="*/ 526310 h 1828952"/>
              <a:gd name="connsiteX1079" fmla="*/ 1858294 w 2040971"/>
              <a:gd name="connsiteY1079" fmla="*/ 472429 h 1828952"/>
              <a:gd name="connsiteX1080" fmla="*/ 1858303 w 2040971"/>
              <a:gd name="connsiteY1080" fmla="*/ 472438 h 1828952"/>
              <a:gd name="connsiteX1081" fmla="*/ 323903 w 2040971"/>
              <a:gd name="connsiteY1081" fmla="*/ 446646 h 1828952"/>
              <a:gd name="connsiteX1082" fmla="*/ 330637 w 2040971"/>
              <a:gd name="connsiteY1082" fmla="*/ 453381 h 1828952"/>
              <a:gd name="connsiteX1083" fmla="*/ 276754 w 2040971"/>
              <a:gd name="connsiteY1083" fmla="*/ 507264 h 1828952"/>
              <a:gd name="connsiteX1084" fmla="*/ 276741 w 2040971"/>
              <a:gd name="connsiteY1084" fmla="*/ 507251 h 1828952"/>
              <a:gd name="connsiteX1085" fmla="*/ 276727 w 2040971"/>
              <a:gd name="connsiteY1085" fmla="*/ 507264 h 1828952"/>
              <a:gd name="connsiteX1086" fmla="*/ 269992 w 2040971"/>
              <a:gd name="connsiteY1086" fmla="*/ 500529 h 1828952"/>
              <a:gd name="connsiteX1087" fmla="*/ 323872 w 2040971"/>
              <a:gd name="connsiteY1087" fmla="*/ 446648 h 1828952"/>
              <a:gd name="connsiteX1088" fmla="*/ 323887 w 2040971"/>
              <a:gd name="connsiteY1088" fmla="*/ 446663 h 1828952"/>
              <a:gd name="connsiteX1089" fmla="*/ 1180454 w 2040971"/>
              <a:gd name="connsiteY1089" fmla="*/ 441103 h 1828952"/>
              <a:gd name="connsiteX1090" fmla="*/ 1187188 w 2040971"/>
              <a:gd name="connsiteY1090" fmla="*/ 447837 h 1828952"/>
              <a:gd name="connsiteX1091" fmla="*/ 1133305 w 2040971"/>
              <a:gd name="connsiteY1091" fmla="*/ 501720 h 1828952"/>
              <a:gd name="connsiteX1092" fmla="*/ 1133293 w 2040971"/>
              <a:gd name="connsiteY1092" fmla="*/ 501708 h 1828952"/>
              <a:gd name="connsiteX1093" fmla="*/ 1133269 w 2040971"/>
              <a:gd name="connsiteY1093" fmla="*/ 501731 h 1828952"/>
              <a:gd name="connsiteX1094" fmla="*/ 1126534 w 2040971"/>
              <a:gd name="connsiteY1094" fmla="*/ 494996 h 1828952"/>
              <a:gd name="connsiteX1095" fmla="*/ 1180415 w 2040971"/>
              <a:gd name="connsiteY1095" fmla="*/ 441115 h 1828952"/>
              <a:gd name="connsiteX1096" fmla="*/ 1180428 w 2040971"/>
              <a:gd name="connsiteY1096" fmla="*/ 441129 h 1828952"/>
              <a:gd name="connsiteX1097" fmla="*/ 1608727 w 2040971"/>
              <a:gd name="connsiteY1097" fmla="*/ 438331 h 1828952"/>
              <a:gd name="connsiteX1098" fmla="*/ 1615461 w 2040971"/>
              <a:gd name="connsiteY1098" fmla="*/ 445065 h 1828952"/>
              <a:gd name="connsiteX1099" fmla="*/ 1561578 w 2040971"/>
              <a:gd name="connsiteY1099" fmla="*/ 498948 h 1828952"/>
              <a:gd name="connsiteX1100" fmla="*/ 1561568 w 2040971"/>
              <a:gd name="connsiteY1100" fmla="*/ 498938 h 1828952"/>
              <a:gd name="connsiteX1101" fmla="*/ 1561545 w 2040971"/>
              <a:gd name="connsiteY1101" fmla="*/ 498961 h 1828952"/>
              <a:gd name="connsiteX1102" fmla="*/ 1554810 w 2040971"/>
              <a:gd name="connsiteY1102" fmla="*/ 492226 h 1828952"/>
              <a:gd name="connsiteX1103" fmla="*/ 1608691 w 2040971"/>
              <a:gd name="connsiteY1103" fmla="*/ 438345 h 1828952"/>
              <a:gd name="connsiteX1104" fmla="*/ 1608702 w 2040971"/>
              <a:gd name="connsiteY1104" fmla="*/ 438356 h 1828952"/>
              <a:gd name="connsiteX1105" fmla="*/ 74300 w 2040971"/>
              <a:gd name="connsiteY1105" fmla="*/ 412576 h 1828952"/>
              <a:gd name="connsiteX1106" fmla="*/ 81034 w 2040971"/>
              <a:gd name="connsiteY1106" fmla="*/ 419310 h 1828952"/>
              <a:gd name="connsiteX1107" fmla="*/ 27151 w 2040971"/>
              <a:gd name="connsiteY1107" fmla="*/ 473193 h 1828952"/>
              <a:gd name="connsiteX1108" fmla="*/ 27141 w 2040971"/>
              <a:gd name="connsiteY1108" fmla="*/ 473183 h 1828952"/>
              <a:gd name="connsiteX1109" fmla="*/ 27128 w 2040971"/>
              <a:gd name="connsiteY1109" fmla="*/ 473195 h 1828952"/>
              <a:gd name="connsiteX1110" fmla="*/ 20393 w 2040971"/>
              <a:gd name="connsiteY1110" fmla="*/ 466460 h 1828952"/>
              <a:gd name="connsiteX1111" fmla="*/ 74273 w 2040971"/>
              <a:gd name="connsiteY1111" fmla="*/ 412579 h 1828952"/>
              <a:gd name="connsiteX1112" fmla="*/ 74285 w 2040971"/>
              <a:gd name="connsiteY1112" fmla="*/ 412591 h 1828952"/>
              <a:gd name="connsiteX1113" fmla="*/ 1359124 w 2040971"/>
              <a:gd name="connsiteY1113" fmla="*/ 404260 h 1828952"/>
              <a:gd name="connsiteX1114" fmla="*/ 1365858 w 2040971"/>
              <a:gd name="connsiteY1114" fmla="*/ 410994 h 1828952"/>
              <a:gd name="connsiteX1115" fmla="*/ 1311985 w 2040971"/>
              <a:gd name="connsiteY1115" fmla="*/ 464877 h 1828952"/>
              <a:gd name="connsiteX1116" fmla="*/ 1311973 w 2040971"/>
              <a:gd name="connsiteY1116" fmla="*/ 464865 h 1828952"/>
              <a:gd name="connsiteX1117" fmla="*/ 1311953 w 2040971"/>
              <a:gd name="connsiteY1117" fmla="*/ 464886 h 1828952"/>
              <a:gd name="connsiteX1118" fmla="*/ 1305217 w 2040971"/>
              <a:gd name="connsiteY1118" fmla="*/ 458151 h 1828952"/>
              <a:gd name="connsiteX1119" fmla="*/ 1359092 w 2040971"/>
              <a:gd name="connsiteY1119" fmla="*/ 404276 h 1828952"/>
              <a:gd name="connsiteX1120" fmla="*/ 1359100 w 2040971"/>
              <a:gd name="connsiteY1120" fmla="*/ 404284 h 1828952"/>
              <a:gd name="connsiteX1121" fmla="*/ 1787406 w 2040971"/>
              <a:gd name="connsiteY1121" fmla="*/ 401488 h 1828952"/>
              <a:gd name="connsiteX1122" fmla="*/ 1794140 w 2040971"/>
              <a:gd name="connsiteY1122" fmla="*/ 408223 h 1828952"/>
              <a:gd name="connsiteX1123" fmla="*/ 1740267 w 2040971"/>
              <a:gd name="connsiteY1123" fmla="*/ 462106 h 1828952"/>
              <a:gd name="connsiteX1124" fmla="*/ 1740255 w 2040971"/>
              <a:gd name="connsiteY1124" fmla="*/ 462094 h 1828952"/>
              <a:gd name="connsiteX1125" fmla="*/ 1740233 w 2040971"/>
              <a:gd name="connsiteY1125" fmla="*/ 462116 h 1828952"/>
              <a:gd name="connsiteX1126" fmla="*/ 1733498 w 2040971"/>
              <a:gd name="connsiteY1126" fmla="*/ 455381 h 1828952"/>
              <a:gd name="connsiteX1127" fmla="*/ 1787379 w 2040971"/>
              <a:gd name="connsiteY1127" fmla="*/ 401500 h 1828952"/>
              <a:gd name="connsiteX1128" fmla="*/ 1787386 w 2040971"/>
              <a:gd name="connsiteY1128" fmla="*/ 401508 h 1828952"/>
              <a:gd name="connsiteX1129" fmla="*/ 252989 w 2040971"/>
              <a:gd name="connsiteY1129" fmla="*/ 375723 h 1828952"/>
              <a:gd name="connsiteX1130" fmla="*/ 259723 w 2040971"/>
              <a:gd name="connsiteY1130" fmla="*/ 382457 h 1828952"/>
              <a:gd name="connsiteX1131" fmla="*/ 205840 w 2040971"/>
              <a:gd name="connsiteY1131" fmla="*/ 436340 h 1828952"/>
              <a:gd name="connsiteX1132" fmla="*/ 205827 w 2040971"/>
              <a:gd name="connsiteY1132" fmla="*/ 436327 h 1828952"/>
              <a:gd name="connsiteX1133" fmla="*/ 205803 w 2040971"/>
              <a:gd name="connsiteY1133" fmla="*/ 436351 h 1828952"/>
              <a:gd name="connsiteX1134" fmla="*/ 199068 w 2040971"/>
              <a:gd name="connsiteY1134" fmla="*/ 429615 h 1828952"/>
              <a:gd name="connsiteX1135" fmla="*/ 252956 w 2040971"/>
              <a:gd name="connsiteY1135" fmla="*/ 375728 h 1828952"/>
              <a:gd name="connsiteX1136" fmla="*/ 252970 w 2040971"/>
              <a:gd name="connsiteY1136" fmla="*/ 375742 h 1828952"/>
              <a:gd name="connsiteX1137" fmla="*/ 1109531 w 2040971"/>
              <a:gd name="connsiteY1137" fmla="*/ 370189 h 1828952"/>
              <a:gd name="connsiteX1138" fmla="*/ 1116265 w 2040971"/>
              <a:gd name="connsiteY1138" fmla="*/ 376923 h 1828952"/>
              <a:gd name="connsiteX1139" fmla="*/ 1062382 w 2040971"/>
              <a:gd name="connsiteY1139" fmla="*/ 430806 h 1828952"/>
              <a:gd name="connsiteX1140" fmla="*/ 1062376 w 2040971"/>
              <a:gd name="connsiteY1140" fmla="*/ 430800 h 1828952"/>
              <a:gd name="connsiteX1141" fmla="*/ 1062358 w 2040971"/>
              <a:gd name="connsiteY1141" fmla="*/ 430817 h 1828952"/>
              <a:gd name="connsiteX1142" fmla="*/ 1055623 w 2040971"/>
              <a:gd name="connsiteY1142" fmla="*/ 424082 h 1828952"/>
              <a:gd name="connsiteX1143" fmla="*/ 1109504 w 2040971"/>
              <a:gd name="connsiteY1143" fmla="*/ 370201 h 1828952"/>
              <a:gd name="connsiteX1144" fmla="*/ 1109511 w 2040971"/>
              <a:gd name="connsiteY1144" fmla="*/ 370209 h 1828952"/>
              <a:gd name="connsiteX1145" fmla="*/ 1537813 w 2040971"/>
              <a:gd name="connsiteY1145" fmla="*/ 367418 h 1828952"/>
              <a:gd name="connsiteX1146" fmla="*/ 1544547 w 2040971"/>
              <a:gd name="connsiteY1146" fmla="*/ 374152 h 1828952"/>
              <a:gd name="connsiteX1147" fmla="*/ 1490664 w 2040971"/>
              <a:gd name="connsiteY1147" fmla="*/ 428035 h 1828952"/>
              <a:gd name="connsiteX1148" fmla="*/ 1490656 w 2040971"/>
              <a:gd name="connsiteY1148" fmla="*/ 428027 h 1828952"/>
              <a:gd name="connsiteX1149" fmla="*/ 1490636 w 2040971"/>
              <a:gd name="connsiteY1149" fmla="*/ 428047 h 1828952"/>
              <a:gd name="connsiteX1150" fmla="*/ 1483901 w 2040971"/>
              <a:gd name="connsiteY1150" fmla="*/ 421312 h 1828952"/>
              <a:gd name="connsiteX1151" fmla="*/ 1537782 w 2040971"/>
              <a:gd name="connsiteY1151" fmla="*/ 367431 h 1828952"/>
              <a:gd name="connsiteX1152" fmla="*/ 1537791 w 2040971"/>
              <a:gd name="connsiteY1152" fmla="*/ 367440 h 1828952"/>
              <a:gd name="connsiteX1153" fmla="*/ 3367 w 2040971"/>
              <a:gd name="connsiteY1153" fmla="*/ 341652 h 1828952"/>
              <a:gd name="connsiteX1154" fmla="*/ 10102 w 2040971"/>
              <a:gd name="connsiteY1154" fmla="*/ 348387 h 1828952"/>
              <a:gd name="connsiteX1155" fmla="*/ 0 w 2040971"/>
              <a:gd name="connsiteY1155" fmla="*/ 358491 h 1828952"/>
              <a:gd name="connsiteX1156" fmla="*/ 0 w 2040971"/>
              <a:gd name="connsiteY1156" fmla="*/ 345007 h 1828952"/>
              <a:gd name="connsiteX1157" fmla="*/ 3344 w 2040971"/>
              <a:gd name="connsiteY1157" fmla="*/ 341663 h 1828952"/>
              <a:gd name="connsiteX1158" fmla="*/ 3350 w 2040971"/>
              <a:gd name="connsiteY1158" fmla="*/ 341669 h 1828952"/>
              <a:gd name="connsiteX1159" fmla="*/ 1288210 w 2040971"/>
              <a:gd name="connsiteY1159" fmla="*/ 333346 h 1828952"/>
              <a:gd name="connsiteX1160" fmla="*/ 1294945 w 2040971"/>
              <a:gd name="connsiteY1160" fmla="*/ 340081 h 1828952"/>
              <a:gd name="connsiteX1161" fmla="*/ 1241061 w 2040971"/>
              <a:gd name="connsiteY1161" fmla="*/ 393964 h 1828952"/>
              <a:gd name="connsiteX1162" fmla="*/ 1241052 w 2040971"/>
              <a:gd name="connsiteY1162" fmla="*/ 393955 h 1828952"/>
              <a:gd name="connsiteX1163" fmla="*/ 1241037 w 2040971"/>
              <a:gd name="connsiteY1163" fmla="*/ 393969 h 1828952"/>
              <a:gd name="connsiteX1164" fmla="*/ 1234302 w 2040971"/>
              <a:gd name="connsiteY1164" fmla="*/ 387234 h 1828952"/>
              <a:gd name="connsiteX1165" fmla="*/ 1288183 w 2040971"/>
              <a:gd name="connsiteY1165" fmla="*/ 333353 h 1828952"/>
              <a:gd name="connsiteX1166" fmla="*/ 1288193 w 2040971"/>
              <a:gd name="connsiteY1166" fmla="*/ 333363 h 1828952"/>
              <a:gd name="connsiteX1167" fmla="*/ 1716492 w 2040971"/>
              <a:gd name="connsiteY1167" fmla="*/ 330575 h 1828952"/>
              <a:gd name="connsiteX1168" fmla="*/ 1723227 w 2040971"/>
              <a:gd name="connsiteY1168" fmla="*/ 337309 h 1828952"/>
              <a:gd name="connsiteX1169" fmla="*/ 1669353 w 2040971"/>
              <a:gd name="connsiteY1169" fmla="*/ 391192 h 1828952"/>
              <a:gd name="connsiteX1170" fmla="*/ 1669343 w 2040971"/>
              <a:gd name="connsiteY1170" fmla="*/ 391182 h 1828952"/>
              <a:gd name="connsiteX1171" fmla="*/ 1669315 w 2040971"/>
              <a:gd name="connsiteY1171" fmla="*/ 391209 h 1828952"/>
              <a:gd name="connsiteX1172" fmla="*/ 1662580 w 2040971"/>
              <a:gd name="connsiteY1172" fmla="*/ 384474 h 1828952"/>
              <a:gd name="connsiteX1173" fmla="*/ 1716461 w 2040971"/>
              <a:gd name="connsiteY1173" fmla="*/ 330593 h 1828952"/>
              <a:gd name="connsiteX1174" fmla="*/ 1716467 w 2040971"/>
              <a:gd name="connsiteY1174" fmla="*/ 330600 h 1828952"/>
              <a:gd name="connsiteX1175" fmla="*/ 182056 w 2040971"/>
              <a:gd name="connsiteY1175" fmla="*/ 304810 h 1828952"/>
              <a:gd name="connsiteX1176" fmla="*/ 188791 w 2040971"/>
              <a:gd name="connsiteY1176" fmla="*/ 311544 h 1828952"/>
              <a:gd name="connsiteX1177" fmla="*/ 134908 w 2040971"/>
              <a:gd name="connsiteY1177" fmla="*/ 365427 h 1828952"/>
              <a:gd name="connsiteX1178" fmla="*/ 134900 w 2040971"/>
              <a:gd name="connsiteY1178" fmla="*/ 365419 h 1828952"/>
              <a:gd name="connsiteX1179" fmla="*/ 134885 w 2040971"/>
              <a:gd name="connsiteY1179" fmla="*/ 365434 h 1828952"/>
              <a:gd name="connsiteX1180" fmla="*/ 128150 w 2040971"/>
              <a:gd name="connsiteY1180" fmla="*/ 358699 h 1828952"/>
              <a:gd name="connsiteX1181" fmla="*/ 182030 w 2040971"/>
              <a:gd name="connsiteY1181" fmla="*/ 304818 h 1828952"/>
              <a:gd name="connsiteX1182" fmla="*/ 182039 w 2040971"/>
              <a:gd name="connsiteY1182" fmla="*/ 304827 h 1828952"/>
              <a:gd name="connsiteX1183" fmla="*/ 1466899 w 2040971"/>
              <a:gd name="connsiteY1183" fmla="*/ 296494 h 1828952"/>
              <a:gd name="connsiteX1184" fmla="*/ 1473634 w 2040971"/>
              <a:gd name="connsiteY1184" fmla="*/ 303229 h 1828952"/>
              <a:gd name="connsiteX1185" fmla="*/ 1419751 w 2040971"/>
              <a:gd name="connsiteY1185" fmla="*/ 357111 h 1828952"/>
              <a:gd name="connsiteX1186" fmla="*/ 1419749 w 2040971"/>
              <a:gd name="connsiteY1186" fmla="*/ 357109 h 1828952"/>
              <a:gd name="connsiteX1187" fmla="*/ 1419716 w 2040971"/>
              <a:gd name="connsiteY1187" fmla="*/ 357141 h 1828952"/>
              <a:gd name="connsiteX1188" fmla="*/ 1412981 w 2040971"/>
              <a:gd name="connsiteY1188" fmla="*/ 350405 h 1828952"/>
              <a:gd name="connsiteX1189" fmla="*/ 1466869 w 2040971"/>
              <a:gd name="connsiteY1189" fmla="*/ 296518 h 1828952"/>
              <a:gd name="connsiteX1190" fmla="*/ 1466872 w 2040971"/>
              <a:gd name="connsiteY1190" fmla="*/ 296521 h 1828952"/>
              <a:gd name="connsiteX1191" fmla="*/ 1217297 w 2040971"/>
              <a:gd name="connsiteY1191" fmla="*/ 262423 h 1828952"/>
              <a:gd name="connsiteX1192" fmla="*/ 1224031 w 2040971"/>
              <a:gd name="connsiteY1192" fmla="*/ 269158 h 1828952"/>
              <a:gd name="connsiteX1193" fmla="*/ 1170148 w 2040971"/>
              <a:gd name="connsiteY1193" fmla="*/ 323040 h 1828952"/>
              <a:gd name="connsiteX1194" fmla="*/ 1170138 w 2040971"/>
              <a:gd name="connsiteY1194" fmla="*/ 323031 h 1828952"/>
              <a:gd name="connsiteX1195" fmla="*/ 1170113 w 2040971"/>
              <a:gd name="connsiteY1195" fmla="*/ 323056 h 1828952"/>
              <a:gd name="connsiteX1196" fmla="*/ 1163378 w 2040971"/>
              <a:gd name="connsiteY1196" fmla="*/ 316320 h 1828952"/>
              <a:gd name="connsiteX1197" fmla="*/ 1217266 w 2040971"/>
              <a:gd name="connsiteY1197" fmla="*/ 262433 h 1828952"/>
              <a:gd name="connsiteX1198" fmla="*/ 1217277 w 2040971"/>
              <a:gd name="connsiteY1198" fmla="*/ 262443 h 1828952"/>
              <a:gd name="connsiteX1199" fmla="*/ 1645579 w 2040971"/>
              <a:gd name="connsiteY1199" fmla="*/ 259652 h 1828952"/>
              <a:gd name="connsiteX1200" fmla="*/ 1652313 w 2040971"/>
              <a:gd name="connsiteY1200" fmla="*/ 266386 h 1828952"/>
              <a:gd name="connsiteX1201" fmla="*/ 1598440 w 2040971"/>
              <a:gd name="connsiteY1201" fmla="*/ 320269 h 1828952"/>
              <a:gd name="connsiteX1202" fmla="*/ 1598424 w 2040971"/>
              <a:gd name="connsiteY1202" fmla="*/ 320253 h 1828952"/>
              <a:gd name="connsiteX1203" fmla="*/ 1598399 w 2040971"/>
              <a:gd name="connsiteY1203" fmla="*/ 320279 h 1828952"/>
              <a:gd name="connsiteX1204" fmla="*/ 1591663 w 2040971"/>
              <a:gd name="connsiteY1204" fmla="*/ 313544 h 1828952"/>
              <a:gd name="connsiteX1205" fmla="*/ 1645538 w 2040971"/>
              <a:gd name="connsiteY1205" fmla="*/ 259669 h 1828952"/>
              <a:gd name="connsiteX1206" fmla="*/ 1645550 w 2040971"/>
              <a:gd name="connsiteY1206" fmla="*/ 259681 h 1828952"/>
              <a:gd name="connsiteX1207" fmla="*/ 111122 w 2040971"/>
              <a:gd name="connsiteY1207" fmla="*/ 233882 h 1828952"/>
              <a:gd name="connsiteX1208" fmla="*/ 111135 w 2040971"/>
              <a:gd name="connsiteY1208" fmla="*/ 233895 h 1828952"/>
              <a:gd name="connsiteX1209" fmla="*/ 111143 w 2040971"/>
              <a:gd name="connsiteY1209" fmla="*/ 233886 h 1828952"/>
              <a:gd name="connsiteX1210" fmla="*/ 117877 w 2040971"/>
              <a:gd name="connsiteY1210" fmla="*/ 240621 h 1828952"/>
              <a:gd name="connsiteX1211" fmla="*/ 63994 w 2040971"/>
              <a:gd name="connsiteY1211" fmla="*/ 294504 h 1828952"/>
              <a:gd name="connsiteX1212" fmla="*/ 63982 w 2040971"/>
              <a:gd name="connsiteY1212" fmla="*/ 294492 h 1828952"/>
              <a:gd name="connsiteX1213" fmla="*/ 63969 w 2040971"/>
              <a:gd name="connsiteY1213" fmla="*/ 294505 h 1828952"/>
              <a:gd name="connsiteX1214" fmla="*/ 57234 w 2040971"/>
              <a:gd name="connsiteY1214" fmla="*/ 287769 h 1828952"/>
              <a:gd name="connsiteX1215" fmla="*/ 1395976 w 2040971"/>
              <a:gd name="connsiteY1215" fmla="*/ 225581 h 1828952"/>
              <a:gd name="connsiteX1216" fmla="*/ 1402710 w 2040971"/>
              <a:gd name="connsiteY1216" fmla="*/ 232315 h 1828952"/>
              <a:gd name="connsiteX1217" fmla="*/ 1348828 w 2040971"/>
              <a:gd name="connsiteY1217" fmla="*/ 286198 h 1828952"/>
              <a:gd name="connsiteX1218" fmla="*/ 1348820 w 2040971"/>
              <a:gd name="connsiteY1218" fmla="*/ 286190 h 1828952"/>
              <a:gd name="connsiteX1219" fmla="*/ 1348792 w 2040971"/>
              <a:gd name="connsiteY1219" fmla="*/ 286218 h 1828952"/>
              <a:gd name="connsiteX1220" fmla="*/ 1342057 w 2040971"/>
              <a:gd name="connsiteY1220" fmla="*/ 279482 h 1828952"/>
              <a:gd name="connsiteX1221" fmla="*/ 1395945 w 2040971"/>
              <a:gd name="connsiteY1221" fmla="*/ 225595 h 1828952"/>
              <a:gd name="connsiteX1222" fmla="*/ 1395954 w 2040971"/>
              <a:gd name="connsiteY1222" fmla="*/ 225603 h 1828952"/>
              <a:gd name="connsiteX1223" fmla="*/ 275046 w 2040971"/>
              <a:gd name="connsiteY1223" fmla="*/ 211818 h 1828952"/>
              <a:gd name="connsiteX1224" fmla="*/ 280589 w 2040971"/>
              <a:gd name="connsiteY1224" fmla="*/ 219743 h 1828952"/>
              <a:gd name="connsiteX1225" fmla="*/ 242670 w 2040971"/>
              <a:gd name="connsiteY1225" fmla="*/ 257662 h 1828952"/>
              <a:gd name="connsiteX1226" fmla="*/ 235936 w 2040971"/>
              <a:gd name="connsiteY1226" fmla="*/ 250928 h 1828952"/>
              <a:gd name="connsiteX1227" fmla="*/ 1574656 w 2040971"/>
              <a:gd name="connsiteY1227" fmla="*/ 188738 h 1828952"/>
              <a:gd name="connsiteX1228" fmla="*/ 1581390 w 2040971"/>
              <a:gd name="connsiteY1228" fmla="*/ 195472 h 1828952"/>
              <a:gd name="connsiteX1229" fmla="*/ 1527507 w 2040971"/>
              <a:gd name="connsiteY1229" fmla="*/ 249355 h 1828952"/>
              <a:gd name="connsiteX1230" fmla="*/ 1527502 w 2040971"/>
              <a:gd name="connsiteY1230" fmla="*/ 249350 h 1828952"/>
              <a:gd name="connsiteX1231" fmla="*/ 1527479 w 2040971"/>
              <a:gd name="connsiteY1231" fmla="*/ 249372 h 1828952"/>
              <a:gd name="connsiteX1232" fmla="*/ 1520744 w 2040971"/>
              <a:gd name="connsiteY1232" fmla="*/ 242637 h 1828952"/>
              <a:gd name="connsiteX1233" fmla="*/ 1574625 w 2040971"/>
              <a:gd name="connsiteY1233" fmla="*/ 188756 h 1828952"/>
              <a:gd name="connsiteX1234" fmla="*/ 1574631 w 2040971"/>
              <a:gd name="connsiteY1234" fmla="*/ 188763 h 1828952"/>
              <a:gd name="connsiteX1235" fmla="*/ 40229 w 2040971"/>
              <a:gd name="connsiteY1235" fmla="*/ 162973 h 1828952"/>
              <a:gd name="connsiteX1236" fmla="*/ 46963 w 2040971"/>
              <a:gd name="connsiteY1236" fmla="*/ 169707 h 1828952"/>
              <a:gd name="connsiteX1237" fmla="*/ 0 w 2040971"/>
              <a:gd name="connsiteY1237" fmla="*/ 216670 h 1828952"/>
              <a:gd name="connsiteX1238" fmla="*/ 0 w 2040971"/>
              <a:gd name="connsiteY1238" fmla="*/ 203180 h 1828952"/>
              <a:gd name="connsiteX1239" fmla="*/ 40198 w 2040971"/>
              <a:gd name="connsiteY1239" fmla="*/ 162981 h 1828952"/>
              <a:gd name="connsiteX1240" fmla="*/ 40210 w 2040971"/>
              <a:gd name="connsiteY1240" fmla="*/ 162993 h 1828952"/>
              <a:gd name="connsiteX1241" fmla="*/ 212009 w 2040971"/>
              <a:gd name="connsiteY1241" fmla="*/ 133008 h 1828952"/>
              <a:gd name="connsiteX1242" fmla="*/ 218296 w 2040971"/>
              <a:gd name="connsiteY1242" fmla="*/ 140190 h 1828952"/>
              <a:gd name="connsiteX1243" fmla="*/ 171747 w 2040971"/>
              <a:gd name="connsiteY1243" fmla="*/ 186739 h 1828952"/>
              <a:gd name="connsiteX1244" fmla="*/ 165013 w 2040971"/>
              <a:gd name="connsiteY1244" fmla="*/ 180004 h 1828952"/>
              <a:gd name="connsiteX1245" fmla="*/ 141059 w 2040971"/>
              <a:gd name="connsiteY1245" fmla="*/ 62132 h 1828952"/>
              <a:gd name="connsiteX1246" fmla="*/ 148136 w 2040971"/>
              <a:gd name="connsiteY1246" fmla="*/ 68523 h 1828952"/>
              <a:gd name="connsiteX1247" fmla="*/ 100835 w 2040971"/>
              <a:gd name="connsiteY1247" fmla="*/ 115824 h 1828952"/>
              <a:gd name="connsiteX1248" fmla="*/ 94101 w 2040971"/>
              <a:gd name="connsiteY1248" fmla="*/ 109090 h 1828952"/>
              <a:gd name="connsiteX1249" fmla="*/ 61363 w 2040971"/>
              <a:gd name="connsiteY1249" fmla="*/ 0 h 1828952"/>
              <a:gd name="connsiteX1250" fmla="*/ 69297 w 2040971"/>
              <a:gd name="connsiteY1250" fmla="*/ 5534 h 1828952"/>
              <a:gd name="connsiteX1251" fmla="*/ 29921 w 2040971"/>
              <a:gd name="connsiteY1251" fmla="*/ 44901 h 1828952"/>
              <a:gd name="connsiteX1252" fmla="*/ 23196 w 2040971"/>
              <a:gd name="connsiteY1252" fmla="*/ 38167 h 182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</a:cxnLst>
            <a:rect l="l" t="t" r="r" b="b"/>
            <a:pathLst>
              <a:path w="2040971" h="1828952">
                <a:moveTo>
                  <a:pt x="136864" y="1768327"/>
                </a:moveTo>
                <a:lnTo>
                  <a:pt x="136891" y="1768354"/>
                </a:lnTo>
                <a:lnTo>
                  <a:pt x="136908" y="1768336"/>
                </a:lnTo>
                <a:lnTo>
                  <a:pt x="143642" y="1775070"/>
                </a:lnTo>
                <a:lnTo>
                  <a:pt x="89759" y="1828952"/>
                </a:lnTo>
                <a:lnTo>
                  <a:pt x="89734" y="1828927"/>
                </a:lnTo>
                <a:lnTo>
                  <a:pt x="89719" y="1828943"/>
                </a:lnTo>
                <a:lnTo>
                  <a:pt x="82983" y="1822208"/>
                </a:lnTo>
                <a:close/>
                <a:moveTo>
                  <a:pt x="65934" y="1697410"/>
                </a:moveTo>
                <a:lnTo>
                  <a:pt x="65956" y="1697432"/>
                </a:lnTo>
                <a:lnTo>
                  <a:pt x="65975" y="1697412"/>
                </a:lnTo>
                <a:lnTo>
                  <a:pt x="72709" y="1704146"/>
                </a:lnTo>
                <a:lnTo>
                  <a:pt x="18836" y="1758029"/>
                </a:lnTo>
                <a:lnTo>
                  <a:pt x="18811" y="1758004"/>
                </a:lnTo>
                <a:lnTo>
                  <a:pt x="18795" y="1758020"/>
                </a:lnTo>
                <a:lnTo>
                  <a:pt x="12060" y="1751285"/>
                </a:lnTo>
                <a:close/>
                <a:moveTo>
                  <a:pt x="244637" y="1660575"/>
                </a:moveTo>
                <a:lnTo>
                  <a:pt x="244653" y="1660591"/>
                </a:lnTo>
                <a:lnTo>
                  <a:pt x="244664" y="1660579"/>
                </a:lnTo>
                <a:lnTo>
                  <a:pt x="251398" y="1667313"/>
                </a:lnTo>
                <a:lnTo>
                  <a:pt x="197525" y="1721196"/>
                </a:lnTo>
                <a:lnTo>
                  <a:pt x="197506" y="1721177"/>
                </a:lnTo>
                <a:lnTo>
                  <a:pt x="197492" y="1721191"/>
                </a:lnTo>
                <a:lnTo>
                  <a:pt x="190757" y="1714456"/>
                </a:lnTo>
                <a:close/>
                <a:moveTo>
                  <a:pt x="1529507" y="1652264"/>
                </a:moveTo>
                <a:lnTo>
                  <a:pt x="1536241" y="1658998"/>
                </a:lnTo>
                <a:lnTo>
                  <a:pt x="1491512" y="1703727"/>
                </a:lnTo>
                <a:cubicBezTo>
                  <a:pt x="1486873" y="1703909"/>
                  <a:pt x="1482244" y="1704156"/>
                  <a:pt x="1477577" y="1704194"/>
                </a:cubicBezTo>
                <a:close/>
                <a:moveTo>
                  <a:pt x="0" y="1631437"/>
                </a:moveTo>
                <a:lnTo>
                  <a:pt x="1796" y="1633233"/>
                </a:lnTo>
                <a:lnTo>
                  <a:pt x="0" y="1635029"/>
                </a:lnTo>
                <a:close/>
                <a:moveTo>
                  <a:pt x="173741" y="1589656"/>
                </a:moveTo>
                <a:lnTo>
                  <a:pt x="180475" y="1596390"/>
                </a:lnTo>
                <a:lnTo>
                  <a:pt x="126602" y="1650273"/>
                </a:lnTo>
                <a:lnTo>
                  <a:pt x="126582" y="1650253"/>
                </a:lnTo>
                <a:lnTo>
                  <a:pt x="126568" y="1650268"/>
                </a:lnTo>
                <a:lnTo>
                  <a:pt x="119833" y="1643533"/>
                </a:lnTo>
                <a:lnTo>
                  <a:pt x="173707" y="1589658"/>
                </a:lnTo>
                <a:lnTo>
                  <a:pt x="173723" y="1589674"/>
                </a:lnTo>
                <a:close/>
                <a:moveTo>
                  <a:pt x="1458584" y="1581341"/>
                </a:moveTo>
                <a:lnTo>
                  <a:pt x="1465318" y="1588075"/>
                </a:lnTo>
                <a:lnTo>
                  <a:pt x="1411435" y="1641958"/>
                </a:lnTo>
                <a:lnTo>
                  <a:pt x="1411415" y="1641938"/>
                </a:lnTo>
                <a:lnTo>
                  <a:pt x="1411394" y="1641958"/>
                </a:lnTo>
                <a:lnTo>
                  <a:pt x="1404659" y="1635223"/>
                </a:lnTo>
                <a:lnTo>
                  <a:pt x="1458540" y="1581342"/>
                </a:lnTo>
                <a:lnTo>
                  <a:pt x="1458561" y="1581364"/>
                </a:lnTo>
                <a:close/>
                <a:moveTo>
                  <a:pt x="1208981" y="1547270"/>
                </a:moveTo>
                <a:lnTo>
                  <a:pt x="1215716" y="1553995"/>
                </a:lnTo>
                <a:lnTo>
                  <a:pt x="1175215" y="1594505"/>
                </a:lnTo>
                <a:cubicBezTo>
                  <a:pt x="1172729" y="1592523"/>
                  <a:pt x="1170300" y="1590437"/>
                  <a:pt x="1167843" y="1588408"/>
                </a:cubicBezTo>
                <a:close/>
                <a:moveTo>
                  <a:pt x="1637263" y="1544498"/>
                </a:moveTo>
                <a:lnTo>
                  <a:pt x="1643998" y="1551232"/>
                </a:lnTo>
                <a:lnTo>
                  <a:pt x="1590115" y="1605115"/>
                </a:lnTo>
                <a:lnTo>
                  <a:pt x="1590098" y="1605098"/>
                </a:lnTo>
                <a:lnTo>
                  <a:pt x="1590075" y="1605120"/>
                </a:lnTo>
                <a:lnTo>
                  <a:pt x="1583340" y="1598385"/>
                </a:lnTo>
                <a:lnTo>
                  <a:pt x="1637221" y="1544504"/>
                </a:lnTo>
                <a:lnTo>
                  <a:pt x="1637239" y="1544522"/>
                </a:lnTo>
                <a:close/>
                <a:moveTo>
                  <a:pt x="102790" y="1518729"/>
                </a:moveTo>
                <a:lnTo>
                  <a:pt x="102810" y="1518750"/>
                </a:lnTo>
                <a:lnTo>
                  <a:pt x="102827" y="1518733"/>
                </a:lnTo>
                <a:lnTo>
                  <a:pt x="109562" y="1525467"/>
                </a:lnTo>
                <a:lnTo>
                  <a:pt x="55688" y="1579350"/>
                </a:lnTo>
                <a:lnTo>
                  <a:pt x="55664" y="1579326"/>
                </a:lnTo>
                <a:lnTo>
                  <a:pt x="55644" y="1579345"/>
                </a:lnTo>
                <a:lnTo>
                  <a:pt x="48909" y="1572610"/>
                </a:lnTo>
                <a:close/>
                <a:moveTo>
                  <a:pt x="1387661" y="1510427"/>
                </a:moveTo>
                <a:lnTo>
                  <a:pt x="1394395" y="1517161"/>
                </a:lnTo>
                <a:lnTo>
                  <a:pt x="1340512" y="1571044"/>
                </a:lnTo>
                <a:lnTo>
                  <a:pt x="1340499" y="1571031"/>
                </a:lnTo>
                <a:lnTo>
                  <a:pt x="1340477" y="1571052"/>
                </a:lnTo>
                <a:lnTo>
                  <a:pt x="1333742" y="1564316"/>
                </a:lnTo>
                <a:lnTo>
                  <a:pt x="1387630" y="1510429"/>
                </a:lnTo>
                <a:lnTo>
                  <a:pt x="1387645" y="1510443"/>
                </a:lnTo>
                <a:close/>
                <a:moveTo>
                  <a:pt x="1815943" y="1507655"/>
                </a:moveTo>
                <a:lnTo>
                  <a:pt x="1822677" y="1514389"/>
                </a:lnTo>
                <a:lnTo>
                  <a:pt x="1768794" y="1568272"/>
                </a:lnTo>
                <a:lnTo>
                  <a:pt x="1768779" y="1568257"/>
                </a:lnTo>
                <a:lnTo>
                  <a:pt x="1768754" y="1568281"/>
                </a:lnTo>
                <a:lnTo>
                  <a:pt x="1762019" y="1561546"/>
                </a:lnTo>
                <a:lnTo>
                  <a:pt x="1815900" y="1507665"/>
                </a:lnTo>
                <a:lnTo>
                  <a:pt x="1815916" y="1507682"/>
                </a:lnTo>
                <a:close/>
                <a:moveTo>
                  <a:pt x="281470" y="1481884"/>
                </a:moveTo>
                <a:lnTo>
                  <a:pt x="281492" y="1481905"/>
                </a:lnTo>
                <a:lnTo>
                  <a:pt x="281507" y="1481890"/>
                </a:lnTo>
                <a:lnTo>
                  <a:pt x="288241" y="1488624"/>
                </a:lnTo>
                <a:lnTo>
                  <a:pt x="234358" y="1542507"/>
                </a:lnTo>
                <a:lnTo>
                  <a:pt x="234338" y="1542487"/>
                </a:lnTo>
                <a:lnTo>
                  <a:pt x="234318" y="1542507"/>
                </a:lnTo>
                <a:lnTo>
                  <a:pt x="227582" y="1535771"/>
                </a:lnTo>
                <a:close/>
                <a:moveTo>
                  <a:pt x="1138058" y="1476356"/>
                </a:moveTo>
                <a:lnTo>
                  <a:pt x="1144792" y="1483100"/>
                </a:lnTo>
                <a:lnTo>
                  <a:pt x="1102244" y="1525648"/>
                </a:lnTo>
                <a:cubicBezTo>
                  <a:pt x="1100130" y="1523295"/>
                  <a:pt x="1098063" y="1520847"/>
                  <a:pt x="1095967" y="1518457"/>
                </a:cubicBezTo>
                <a:close/>
                <a:moveTo>
                  <a:pt x="1566340" y="1473584"/>
                </a:moveTo>
                <a:lnTo>
                  <a:pt x="1573075" y="1480319"/>
                </a:lnTo>
                <a:lnTo>
                  <a:pt x="1519201" y="1534202"/>
                </a:lnTo>
                <a:lnTo>
                  <a:pt x="1519184" y="1534185"/>
                </a:lnTo>
                <a:lnTo>
                  <a:pt x="1519163" y="1534206"/>
                </a:lnTo>
                <a:lnTo>
                  <a:pt x="1512427" y="1527471"/>
                </a:lnTo>
                <a:lnTo>
                  <a:pt x="1566302" y="1473596"/>
                </a:lnTo>
                <a:lnTo>
                  <a:pt x="1566315" y="1473609"/>
                </a:lnTo>
                <a:close/>
                <a:moveTo>
                  <a:pt x="31914" y="1447810"/>
                </a:moveTo>
                <a:lnTo>
                  <a:pt x="38648" y="1454544"/>
                </a:lnTo>
                <a:lnTo>
                  <a:pt x="0" y="1493199"/>
                </a:lnTo>
                <a:lnTo>
                  <a:pt x="0" y="1479694"/>
                </a:lnTo>
                <a:lnTo>
                  <a:pt x="31879" y="1447815"/>
                </a:lnTo>
                <a:lnTo>
                  <a:pt x="31894" y="1447830"/>
                </a:lnTo>
                <a:close/>
                <a:moveTo>
                  <a:pt x="1316747" y="1439504"/>
                </a:moveTo>
                <a:lnTo>
                  <a:pt x="1323481" y="1446238"/>
                </a:lnTo>
                <a:lnTo>
                  <a:pt x="1269598" y="1500121"/>
                </a:lnTo>
                <a:lnTo>
                  <a:pt x="1269579" y="1500102"/>
                </a:lnTo>
                <a:lnTo>
                  <a:pt x="1269560" y="1500121"/>
                </a:lnTo>
                <a:lnTo>
                  <a:pt x="1262825" y="1493386"/>
                </a:lnTo>
                <a:lnTo>
                  <a:pt x="1316706" y="1439505"/>
                </a:lnTo>
                <a:lnTo>
                  <a:pt x="1316726" y="1439525"/>
                </a:lnTo>
                <a:close/>
                <a:moveTo>
                  <a:pt x="1744997" y="1436736"/>
                </a:moveTo>
                <a:lnTo>
                  <a:pt x="1745016" y="1436755"/>
                </a:lnTo>
                <a:lnTo>
                  <a:pt x="1745029" y="1436742"/>
                </a:lnTo>
                <a:lnTo>
                  <a:pt x="1751763" y="1443476"/>
                </a:lnTo>
                <a:lnTo>
                  <a:pt x="1697881" y="1497359"/>
                </a:lnTo>
                <a:lnTo>
                  <a:pt x="1697863" y="1497341"/>
                </a:lnTo>
                <a:lnTo>
                  <a:pt x="1697844" y="1497359"/>
                </a:lnTo>
                <a:lnTo>
                  <a:pt x="1691109" y="1490623"/>
                </a:lnTo>
                <a:close/>
                <a:moveTo>
                  <a:pt x="210546" y="1410974"/>
                </a:moveTo>
                <a:lnTo>
                  <a:pt x="210566" y="1410995"/>
                </a:lnTo>
                <a:lnTo>
                  <a:pt x="210584" y="1410977"/>
                </a:lnTo>
                <a:lnTo>
                  <a:pt x="217318" y="1417711"/>
                </a:lnTo>
                <a:lnTo>
                  <a:pt x="163445" y="1471593"/>
                </a:lnTo>
                <a:lnTo>
                  <a:pt x="163421" y="1471569"/>
                </a:lnTo>
                <a:lnTo>
                  <a:pt x="163407" y="1471584"/>
                </a:lnTo>
                <a:lnTo>
                  <a:pt x="156671" y="1464849"/>
                </a:lnTo>
                <a:close/>
                <a:moveTo>
                  <a:pt x="1067144" y="1405433"/>
                </a:moveTo>
                <a:lnTo>
                  <a:pt x="1073879" y="1412167"/>
                </a:lnTo>
                <a:lnTo>
                  <a:pt x="1038293" y="1447753"/>
                </a:lnTo>
                <a:cubicBezTo>
                  <a:pt x="1036227" y="1445314"/>
                  <a:pt x="1034150" y="1442895"/>
                  <a:pt x="1032064" y="1440513"/>
                </a:cubicBezTo>
                <a:close/>
                <a:moveTo>
                  <a:pt x="1495427" y="1402661"/>
                </a:moveTo>
                <a:lnTo>
                  <a:pt x="1502161" y="1409395"/>
                </a:lnTo>
                <a:lnTo>
                  <a:pt x="1448278" y="1463278"/>
                </a:lnTo>
                <a:lnTo>
                  <a:pt x="1448261" y="1463261"/>
                </a:lnTo>
                <a:lnTo>
                  <a:pt x="1448239" y="1463283"/>
                </a:lnTo>
                <a:lnTo>
                  <a:pt x="1441504" y="1456548"/>
                </a:lnTo>
                <a:lnTo>
                  <a:pt x="1495385" y="1402667"/>
                </a:lnTo>
                <a:lnTo>
                  <a:pt x="1495403" y="1402685"/>
                </a:lnTo>
                <a:close/>
                <a:moveTo>
                  <a:pt x="1923709" y="1399889"/>
                </a:moveTo>
                <a:lnTo>
                  <a:pt x="1930443" y="1406624"/>
                </a:lnTo>
                <a:lnTo>
                  <a:pt x="1876569" y="1460507"/>
                </a:lnTo>
                <a:lnTo>
                  <a:pt x="1876547" y="1460485"/>
                </a:lnTo>
                <a:lnTo>
                  <a:pt x="1876518" y="1460513"/>
                </a:lnTo>
                <a:lnTo>
                  <a:pt x="1869783" y="1453778"/>
                </a:lnTo>
                <a:lnTo>
                  <a:pt x="1923664" y="1399897"/>
                </a:lnTo>
                <a:lnTo>
                  <a:pt x="1923682" y="1399916"/>
                </a:lnTo>
                <a:close/>
                <a:moveTo>
                  <a:pt x="389273" y="1374124"/>
                </a:moveTo>
                <a:lnTo>
                  <a:pt x="396007" y="1380858"/>
                </a:lnTo>
                <a:lnTo>
                  <a:pt x="342124" y="1434741"/>
                </a:lnTo>
                <a:lnTo>
                  <a:pt x="342110" y="1434726"/>
                </a:lnTo>
                <a:lnTo>
                  <a:pt x="342091" y="1434745"/>
                </a:lnTo>
                <a:lnTo>
                  <a:pt x="335355" y="1428010"/>
                </a:lnTo>
                <a:lnTo>
                  <a:pt x="389236" y="1374129"/>
                </a:lnTo>
                <a:lnTo>
                  <a:pt x="389252" y="1374145"/>
                </a:lnTo>
                <a:close/>
                <a:moveTo>
                  <a:pt x="1245834" y="1368590"/>
                </a:moveTo>
                <a:lnTo>
                  <a:pt x="1252568" y="1375325"/>
                </a:lnTo>
                <a:lnTo>
                  <a:pt x="1198685" y="1429207"/>
                </a:lnTo>
                <a:lnTo>
                  <a:pt x="1198668" y="1429190"/>
                </a:lnTo>
                <a:lnTo>
                  <a:pt x="1198649" y="1429208"/>
                </a:lnTo>
                <a:lnTo>
                  <a:pt x="1191914" y="1422473"/>
                </a:lnTo>
                <a:lnTo>
                  <a:pt x="1245795" y="1368592"/>
                </a:lnTo>
                <a:lnTo>
                  <a:pt x="1245813" y="1368611"/>
                </a:lnTo>
                <a:close/>
                <a:moveTo>
                  <a:pt x="1674106" y="1365819"/>
                </a:moveTo>
                <a:lnTo>
                  <a:pt x="1680840" y="1372553"/>
                </a:lnTo>
                <a:lnTo>
                  <a:pt x="1626957" y="1426435"/>
                </a:lnTo>
                <a:lnTo>
                  <a:pt x="1626944" y="1426422"/>
                </a:lnTo>
                <a:lnTo>
                  <a:pt x="1626922" y="1426444"/>
                </a:lnTo>
                <a:lnTo>
                  <a:pt x="1620187" y="1419709"/>
                </a:lnTo>
                <a:lnTo>
                  <a:pt x="1674068" y="1365828"/>
                </a:lnTo>
                <a:lnTo>
                  <a:pt x="1674082" y="1365843"/>
                </a:lnTo>
                <a:close/>
                <a:moveTo>
                  <a:pt x="139654" y="1339914"/>
                </a:moveTo>
                <a:lnTo>
                  <a:pt x="146390" y="1346650"/>
                </a:lnTo>
                <a:lnTo>
                  <a:pt x="146333" y="1346707"/>
                </a:lnTo>
                <a:lnTo>
                  <a:pt x="146414" y="1346788"/>
                </a:lnTo>
                <a:lnTo>
                  <a:pt x="92531" y="1400670"/>
                </a:lnTo>
                <a:lnTo>
                  <a:pt x="85797" y="1393936"/>
                </a:lnTo>
                <a:lnTo>
                  <a:pt x="85856" y="1393878"/>
                </a:lnTo>
                <a:lnTo>
                  <a:pt x="85774" y="1393795"/>
                </a:lnTo>
                <a:close/>
                <a:moveTo>
                  <a:pt x="996222" y="1334510"/>
                </a:moveTo>
                <a:lnTo>
                  <a:pt x="1002956" y="1341244"/>
                </a:lnTo>
                <a:lnTo>
                  <a:pt x="967427" y="1376772"/>
                </a:lnTo>
                <a:cubicBezTo>
                  <a:pt x="964951" y="1374696"/>
                  <a:pt x="962436" y="1372801"/>
                  <a:pt x="959941" y="1370791"/>
                </a:cubicBezTo>
                <a:close/>
                <a:moveTo>
                  <a:pt x="1424513" y="1331738"/>
                </a:moveTo>
                <a:lnTo>
                  <a:pt x="1431247" y="1338472"/>
                </a:lnTo>
                <a:lnTo>
                  <a:pt x="1377364" y="1392355"/>
                </a:lnTo>
                <a:lnTo>
                  <a:pt x="1377348" y="1392339"/>
                </a:lnTo>
                <a:lnTo>
                  <a:pt x="1377318" y="1392369"/>
                </a:lnTo>
                <a:lnTo>
                  <a:pt x="1370583" y="1385634"/>
                </a:lnTo>
                <a:lnTo>
                  <a:pt x="1424464" y="1331753"/>
                </a:lnTo>
                <a:lnTo>
                  <a:pt x="1424481" y="1331770"/>
                </a:lnTo>
                <a:close/>
                <a:moveTo>
                  <a:pt x="1852786" y="1328976"/>
                </a:moveTo>
                <a:lnTo>
                  <a:pt x="1859520" y="1335710"/>
                </a:lnTo>
                <a:lnTo>
                  <a:pt x="1805646" y="1389593"/>
                </a:lnTo>
                <a:lnTo>
                  <a:pt x="1805631" y="1389578"/>
                </a:lnTo>
                <a:lnTo>
                  <a:pt x="1805609" y="1389600"/>
                </a:lnTo>
                <a:lnTo>
                  <a:pt x="1798873" y="1382865"/>
                </a:lnTo>
                <a:lnTo>
                  <a:pt x="1852748" y="1328990"/>
                </a:lnTo>
                <a:lnTo>
                  <a:pt x="1852760" y="1329002"/>
                </a:lnTo>
                <a:close/>
                <a:moveTo>
                  <a:pt x="318319" y="1303209"/>
                </a:moveTo>
                <a:lnTo>
                  <a:pt x="318340" y="1303230"/>
                </a:lnTo>
                <a:lnTo>
                  <a:pt x="318359" y="1303211"/>
                </a:lnTo>
                <a:lnTo>
                  <a:pt x="325093" y="1309945"/>
                </a:lnTo>
                <a:lnTo>
                  <a:pt x="271210" y="1363828"/>
                </a:lnTo>
                <a:lnTo>
                  <a:pt x="271190" y="1363808"/>
                </a:lnTo>
                <a:lnTo>
                  <a:pt x="271167" y="1363832"/>
                </a:lnTo>
                <a:lnTo>
                  <a:pt x="264431" y="1357096"/>
                </a:lnTo>
                <a:close/>
                <a:moveTo>
                  <a:pt x="1174911" y="1297667"/>
                </a:moveTo>
                <a:lnTo>
                  <a:pt x="1181645" y="1304401"/>
                </a:lnTo>
                <a:lnTo>
                  <a:pt x="1127762" y="1358284"/>
                </a:lnTo>
                <a:lnTo>
                  <a:pt x="1127750" y="1358272"/>
                </a:lnTo>
                <a:lnTo>
                  <a:pt x="1127728" y="1358294"/>
                </a:lnTo>
                <a:lnTo>
                  <a:pt x="1120993" y="1351559"/>
                </a:lnTo>
                <a:lnTo>
                  <a:pt x="1174874" y="1297678"/>
                </a:lnTo>
                <a:lnTo>
                  <a:pt x="1174887" y="1297691"/>
                </a:lnTo>
                <a:close/>
                <a:moveTo>
                  <a:pt x="1603183" y="1294895"/>
                </a:moveTo>
                <a:lnTo>
                  <a:pt x="1609917" y="1301630"/>
                </a:lnTo>
                <a:lnTo>
                  <a:pt x="1556034" y="1355512"/>
                </a:lnTo>
                <a:lnTo>
                  <a:pt x="1556020" y="1355498"/>
                </a:lnTo>
                <a:lnTo>
                  <a:pt x="1555995" y="1355522"/>
                </a:lnTo>
                <a:lnTo>
                  <a:pt x="1549260" y="1348786"/>
                </a:lnTo>
                <a:lnTo>
                  <a:pt x="1603148" y="1294899"/>
                </a:lnTo>
                <a:lnTo>
                  <a:pt x="1603164" y="1294914"/>
                </a:lnTo>
                <a:close/>
                <a:moveTo>
                  <a:pt x="68738" y="1269016"/>
                </a:moveTo>
                <a:lnTo>
                  <a:pt x="75473" y="1275752"/>
                </a:lnTo>
                <a:lnTo>
                  <a:pt x="75426" y="1275799"/>
                </a:lnTo>
                <a:lnTo>
                  <a:pt x="75491" y="1275864"/>
                </a:lnTo>
                <a:lnTo>
                  <a:pt x="21608" y="1329747"/>
                </a:lnTo>
                <a:lnTo>
                  <a:pt x="14874" y="1323013"/>
                </a:lnTo>
                <a:lnTo>
                  <a:pt x="14924" y="1322964"/>
                </a:lnTo>
                <a:lnTo>
                  <a:pt x="14857" y="1322897"/>
                </a:lnTo>
                <a:close/>
                <a:moveTo>
                  <a:pt x="497016" y="1266368"/>
                </a:moveTo>
                <a:lnTo>
                  <a:pt x="503750" y="1273102"/>
                </a:lnTo>
                <a:lnTo>
                  <a:pt x="449890" y="1326985"/>
                </a:lnTo>
                <a:lnTo>
                  <a:pt x="449873" y="1326968"/>
                </a:lnTo>
                <a:lnTo>
                  <a:pt x="449855" y="1326986"/>
                </a:lnTo>
                <a:lnTo>
                  <a:pt x="443120" y="1320251"/>
                </a:lnTo>
                <a:lnTo>
                  <a:pt x="496997" y="1266370"/>
                </a:lnTo>
                <a:lnTo>
                  <a:pt x="497005" y="1266379"/>
                </a:lnTo>
                <a:close/>
                <a:moveTo>
                  <a:pt x="925298" y="1263596"/>
                </a:moveTo>
                <a:lnTo>
                  <a:pt x="932042" y="1270330"/>
                </a:lnTo>
                <a:lnTo>
                  <a:pt x="882408" y="1319965"/>
                </a:lnTo>
                <a:cubicBezTo>
                  <a:pt x="879369" y="1318422"/>
                  <a:pt x="876302" y="1317108"/>
                  <a:pt x="873254" y="1315650"/>
                </a:cubicBezTo>
                <a:close/>
                <a:moveTo>
                  <a:pt x="1353590" y="1260824"/>
                </a:moveTo>
                <a:lnTo>
                  <a:pt x="1360324" y="1267559"/>
                </a:lnTo>
                <a:lnTo>
                  <a:pt x="1306441" y="1321441"/>
                </a:lnTo>
                <a:lnTo>
                  <a:pt x="1306427" y="1321427"/>
                </a:lnTo>
                <a:lnTo>
                  <a:pt x="1306407" y="1321446"/>
                </a:lnTo>
                <a:lnTo>
                  <a:pt x="1299672" y="1314711"/>
                </a:lnTo>
                <a:lnTo>
                  <a:pt x="1353553" y="1260830"/>
                </a:lnTo>
                <a:lnTo>
                  <a:pt x="1353568" y="1260846"/>
                </a:lnTo>
                <a:close/>
                <a:moveTo>
                  <a:pt x="1781872" y="1258062"/>
                </a:moveTo>
                <a:lnTo>
                  <a:pt x="1788606" y="1264796"/>
                </a:lnTo>
                <a:lnTo>
                  <a:pt x="1734723" y="1318679"/>
                </a:lnTo>
                <a:lnTo>
                  <a:pt x="1734708" y="1318664"/>
                </a:lnTo>
                <a:lnTo>
                  <a:pt x="1734689" y="1318683"/>
                </a:lnTo>
                <a:lnTo>
                  <a:pt x="1727954" y="1311948"/>
                </a:lnTo>
                <a:lnTo>
                  <a:pt x="1781835" y="1258067"/>
                </a:lnTo>
                <a:lnTo>
                  <a:pt x="1781851" y="1258083"/>
                </a:lnTo>
                <a:close/>
                <a:moveTo>
                  <a:pt x="247404" y="1232161"/>
                </a:moveTo>
                <a:lnTo>
                  <a:pt x="254140" y="1238897"/>
                </a:lnTo>
                <a:lnTo>
                  <a:pt x="254092" y="1238944"/>
                </a:lnTo>
                <a:lnTo>
                  <a:pt x="254170" y="1239022"/>
                </a:lnTo>
                <a:lnTo>
                  <a:pt x="200287" y="1292905"/>
                </a:lnTo>
                <a:lnTo>
                  <a:pt x="193553" y="1286171"/>
                </a:lnTo>
                <a:lnTo>
                  <a:pt x="193603" y="1286121"/>
                </a:lnTo>
                <a:lnTo>
                  <a:pt x="193524" y="1286042"/>
                </a:lnTo>
                <a:close/>
                <a:moveTo>
                  <a:pt x="675684" y="1229525"/>
                </a:moveTo>
                <a:lnTo>
                  <a:pt x="675694" y="1229536"/>
                </a:lnTo>
                <a:lnTo>
                  <a:pt x="675705" y="1229525"/>
                </a:lnTo>
                <a:lnTo>
                  <a:pt x="682439" y="1236259"/>
                </a:lnTo>
                <a:lnTo>
                  <a:pt x="628566" y="1290142"/>
                </a:lnTo>
                <a:lnTo>
                  <a:pt x="628552" y="1290128"/>
                </a:lnTo>
                <a:lnTo>
                  <a:pt x="628538" y="1290141"/>
                </a:lnTo>
                <a:lnTo>
                  <a:pt x="621803" y="1283406"/>
                </a:lnTo>
                <a:close/>
                <a:moveTo>
                  <a:pt x="1103987" y="1226753"/>
                </a:moveTo>
                <a:lnTo>
                  <a:pt x="1110721" y="1233488"/>
                </a:lnTo>
                <a:lnTo>
                  <a:pt x="1056838" y="1287371"/>
                </a:lnTo>
                <a:lnTo>
                  <a:pt x="1056826" y="1287359"/>
                </a:lnTo>
                <a:lnTo>
                  <a:pt x="1056806" y="1287378"/>
                </a:lnTo>
                <a:lnTo>
                  <a:pt x="1050071" y="1280643"/>
                </a:lnTo>
                <a:lnTo>
                  <a:pt x="1103952" y="1226762"/>
                </a:lnTo>
                <a:lnTo>
                  <a:pt x="1103965" y="1226775"/>
                </a:lnTo>
                <a:close/>
                <a:moveTo>
                  <a:pt x="1532269" y="1223982"/>
                </a:moveTo>
                <a:lnTo>
                  <a:pt x="1539003" y="1230716"/>
                </a:lnTo>
                <a:lnTo>
                  <a:pt x="1485130" y="1284599"/>
                </a:lnTo>
                <a:lnTo>
                  <a:pt x="1485113" y="1284582"/>
                </a:lnTo>
                <a:lnTo>
                  <a:pt x="1485094" y="1284601"/>
                </a:lnTo>
                <a:lnTo>
                  <a:pt x="1478358" y="1277866"/>
                </a:lnTo>
                <a:lnTo>
                  <a:pt x="1532233" y="1223991"/>
                </a:lnTo>
                <a:lnTo>
                  <a:pt x="1532246" y="1224005"/>
                </a:lnTo>
                <a:close/>
                <a:moveTo>
                  <a:pt x="1960561" y="1221210"/>
                </a:moveTo>
                <a:lnTo>
                  <a:pt x="1967295" y="1227944"/>
                </a:lnTo>
                <a:lnTo>
                  <a:pt x="1913412" y="1281827"/>
                </a:lnTo>
                <a:lnTo>
                  <a:pt x="1913399" y="1281814"/>
                </a:lnTo>
                <a:lnTo>
                  <a:pt x="1913372" y="1281841"/>
                </a:lnTo>
                <a:lnTo>
                  <a:pt x="1906637" y="1275105"/>
                </a:lnTo>
                <a:lnTo>
                  <a:pt x="1960525" y="1221218"/>
                </a:lnTo>
                <a:lnTo>
                  <a:pt x="1960539" y="1221232"/>
                </a:lnTo>
                <a:close/>
                <a:moveTo>
                  <a:pt x="0" y="1200276"/>
                </a:moveTo>
                <a:lnTo>
                  <a:pt x="4556" y="1204832"/>
                </a:lnTo>
                <a:lnTo>
                  <a:pt x="4507" y="1204881"/>
                </a:lnTo>
                <a:lnTo>
                  <a:pt x="4577" y="1204951"/>
                </a:lnTo>
                <a:lnTo>
                  <a:pt x="0" y="1209528"/>
                </a:lnTo>
                <a:close/>
                <a:moveTo>
                  <a:pt x="426116" y="1195445"/>
                </a:moveTo>
                <a:lnTo>
                  <a:pt x="432850" y="1202179"/>
                </a:lnTo>
                <a:lnTo>
                  <a:pt x="378967" y="1256062"/>
                </a:lnTo>
                <a:lnTo>
                  <a:pt x="378949" y="1256044"/>
                </a:lnTo>
                <a:lnTo>
                  <a:pt x="378929" y="1256063"/>
                </a:lnTo>
                <a:lnTo>
                  <a:pt x="372194" y="1249328"/>
                </a:lnTo>
                <a:lnTo>
                  <a:pt x="426075" y="1195447"/>
                </a:lnTo>
                <a:lnTo>
                  <a:pt x="426094" y="1195467"/>
                </a:lnTo>
                <a:close/>
                <a:moveTo>
                  <a:pt x="854385" y="1192673"/>
                </a:moveTo>
                <a:lnTo>
                  <a:pt x="861119" y="1199407"/>
                </a:lnTo>
                <a:lnTo>
                  <a:pt x="807245" y="1253290"/>
                </a:lnTo>
                <a:lnTo>
                  <a:pt x="807227" y="1253272"/>
                </a:lnTo>
                <a:lnTo>
                  <a:pt x="807212" y="1253287"/>
                </a:lnTo>
                <a:lnTo>
                  <a:pt x="800476" y="1246552"/>
                </a:lnTo>
                <a:lnTo>
                  <a:pt x="854351" y="1192677"/>
                </a:lnTo>
                <a:lnTo>
                  <a:pt x="854366" y="1192692"/>
                </a:lnTo>
                <a:close/>
                <a:moveTo>
                  <a:pt x="1282676" y="1189901"/>
                </a:moveTo>
                <a:lnTo>
                  <a:pt x="1289411" y="1196635"/>
                </a:lnTo>
                <a:lnTo>
                  <a:pt x="1235527" y="1250518"/>
                </a:lnTo>
                <a:lnTo>
                  <a:pt x="1235514" y="1250505"/>
                </a:lnTo>
                <a:lnTo>
                  <a:pt x="1235492" y="1250526"/>
                </a:lnTo>
                <a:lnTo>
                  <a:pt x="1228757" y="1243791"/>
                </a:lnTo>
                <a:lnTo>
                  <a:pt x="1282638" y="1189910"/>
                </a:lnTo>
                <a:lnTo>
                  <a:pt x="1282652" y="1189925"/>
                </a:lnTo>
                <a:close/>
                <a:moveTo>
                  <a:pt x="1710949" y="1187139"/>
                </a:moveTo>
                <a:lnTo>
                  <a:pt x="1717683" y="1193873"/>
                </a:lnTo>
                <a:lnTo>
                  <a:pt x="1663810" y="1247756"/>
                </a:lnTo>
                <a:lnTo>
                  <a:pt x="1663790" y="1247736"/>
                </a:lnTo>
                <a:lnTo>
                  <a:pt x="1663773" y="1247753"/>
                </a:lnTo>
                <a:lnTo>
                  <a:pt x="1657037" y="1241018"/>
                </a:lnTo>
                <a:lnTo>
                  <a:pt x="1710912" y="1187143"/>
                </a:lnTo>
                <a:lnTo>
                  <a:pt x="1710928" y="1187160"/>
                </a:lnTo>
                <a:close/>
                <a:moveTo>
                  <a:pt x="176494" y="1161248"/>
                </a:moveTo>
                <a:lnTo>
                  <a:pt x="183229" y="1167984"/>
                </a:lnTo>
                <a:lnTo>
                  <a:pt x="183181" y="1168032"/>
                </a:lnTo>
                <a:lnTo>
                  <a:pt x="183257" y="1168108"/>
                </a:lnTo>
                <a:lnTo>
                  <a:pt x="129374" y="1221991"/>
                </a:lnTo>
                <a:lnTo>
                  <a:pt x="122639" y="1215257"/>
                </a:lnTo>
                <a:lnTo>
                  <a:pt x="122690" y="1215206"/>
                </a:lnTo>
                <a:lnTo>
                  <a:pt x="122613" y="1215129"/>
                </a:lnTo>
                <a:close/>
                <a:moveTo>
                  <a:pt x="604782" y="1158602"/>
                </a:moveTo>
                <a:lnTo>
                  <a:pt x="611516" y="1165336"/>
                </a:lnTo>
                <a:lnTo>
                  <a:pt x="557643" y="1219219"/>
                </a:lnTo>
                <a:lnTo>
                  <a:pt x="557627" y="1219203"/>
                </a:lnTo>
                <a:lnTo>
                  <a:pt x="557612" y="1219218"/>
                </a:lnTo>
                <a:lnTo>
                  <a:pt x="550876" y="1212483"/>
                </a:lnTo>
                <a:lnTo>
                  <a:pt x="604751" y="1158608"/>
                </a:lnTo>
                <a:lnTo>
                  <a:pt x="604763" y="1158621"/>
                </a:lnTo>
                <a:close/>
                <a:moveTo>
                  <a:pt x="1033074" y="1155830"/>
                </a:moveTo>
                <a:lnTo>
                  <a:pt x="1039808" y="1162565"/>
                </a:lnTo>
                <a:lnTo>
                  <a:pt x="985925" y="1216447"/>
                </a:lnTo>
                <a:lnTo>
                  <a:pt x="985909" y="1216431"/>
                </a:lnTo>
                <a:lnTo>
                  <a:pt x="985891" y="1216448"/>
                </a:lnTo>
                <a:lnTo>
                  <a:pt x="979156" y="1209713"/>
                </a:lnTo>
                <a:lnTo>
                  <a:pt x="1033037" y="1155832"/>
                </a:lnTo>
                <a:lnTo>
                  <a:pt x="1033054" y="1155850"/>
                </a:lnTo>
                <a:close/>
                <a:moveTo>
                  <a:pt x="1461356" y="1153059"/>
                </a:moveTo>
                <a:lnTo>
                  <a:pt x="1468090" y="1159793"/>
                </a:lnTo>
                <a:lnTo>
                  <a:pt x="1467991" y="1159892"/>
                </a:lnTo>
                <a:lnTo>
                  <a:pt x="1468081" y="1159981"/>
                </a:lnTo>
                <a:lnTo>
                  <a:pt x="1414207" y="1213856"/>
                </a:lnTo>
                <a:lnTo>
                  <a:pt x="1407471" y="1207121"/>
                </a:lnTo>
                <a:lnTo>
                  <a:pt x="1407567" y="1207026"/>
                </a:lnTo>
                <a:lnTo>
                  <a:pt x="1407482" y="1206941"/>
                </a:lnTo>
                <a:close/>
                <a:moveTo>
                  <a:pt x="1889638" y="1150296"/>
                </a:moveTo>
                <a:lnTo>
                  <a:pt x="1896372" y="1157031"/>
                </a:lnTo>
                <a:lnTo>
                  <a:pt x="1842489" y="1210913"/>
                </a:lnTo>
                <a:lnTo>
                  <a:pt x="1842471" y="1210895"/>
                </a:lnTo>
                <a:lnTo>
                  <a:pt x="1842444" y="1210922"/>
                </a:lnTo>
                <a:lnTo>
                  <a:pt x="1835709" y="1204186"/>
                </a:lnTo>
                <a:lnTo>
                  <a:pt x="1889597" y="1150299"/>
                </a:lnTo>
                <a:lnTo>
                  <a:pt x="1889616" y="1150318"/>
                </a:lnTo>
                <a:close/>
                <a:moveTo>
                  <a:pt x="355163" y="1124393"/>
                </a:moveTo>
                <a:lnTo>
                  <a:pt x="361898" y="1131129"/>
                </a:lnTo>
                <a:lnTo>
                  <a:pt x="361853" y="1131173"/>
                </a:lnTo>
                <a:lnTo>
                  <a:pt x="361936" y="1131256"/>
                </a:lnTo>
                <a:lnTo>
                  <a:pt x="308053" y="1185139"/>
                </a:lnTo>
                <a:lnTo>
                  <a:pt x="301319" y="1178405"/>
                </a:lnTo>
                <a:lnTo>
                  <a:pt x="301366" y="1178358"/>
                </a:lnTo>
                <a:lnTo>
                  <a:pt x="301282" y="1178274"/>
                </a:lnTo>
                <a:close/>
                <a:moveTo>
                  <a:pt x="783471" y="1121759"/>
                </a:moveTo>
                <a:lnTo>
                  <a:pt x="790205" y="1128494"/>
                </a:lnTo>
                <a:lnTo>
                  <a:pt x="736332" y="1182377"/>
                </a:lnTo>
                <a:lnTo>
                  <a:pt x="736314" y="1182359"/>
                </a:lnTo>
                <a:lnTo>
                  <a:pt x="736294" y="1182380"/>
                </a:lnTo>
                <a:lnTo>
                  <a:pt x="729558" y="1175645"/>
                </a:lnTo>
                <a:lnTo>
                  <a:pt x="783433" y="1121770"/>
                </a:lnTo>
                <a:lnTo>
                  <a:pt x="783446" y="1121784"/>
                </a:lnTo>
                <a:close/>
                <a:moveTo>
                  <a:pt x="1211753" y="1118988"/>
                </a:moveTo>
                <a:lnTo>
                  <a:pt x="1218487" y="1125722"/>
                </a:lnTo>
                <a:lnTo>
                  <a:pt x="1164604" y="1179605"/>
                </a:lnTo>
                <a:lnTo>
                  <a:pt x="1164590" y="1179591"/>
                </a:lnTo>
                <a:lnTo>
                  <a:pt x="1164564" y="1179616"/>
                </a:lnTo>
                <a:lnTo>
                  <a:pt x="1157829" y="1172881"/>
                </a:lnTo>
                <a:lnTo>
                  <a:pt x="1211710" y="1119000"/>
                </a:lnTo>
                <a:lnTo>
                  <a:pt x="1211725" y="1119016"/>
                </a:lnTo>
                <a:close/>
                <a:moveTo>
                  <a:pt x="1639942" y="1116004"/>
                </a:moveTo>
                <a:lnTo>
                  <a:pt x="1646679" y="1122738"/>
                </a:lnTo>
                <a:lnTo>
                  <a:pt x="1646613" y="1122804"/>
                </a:lnTo>
                <a:lnTo>
                  <a:pt x="1646760" y="1122950"/>
                </a:lnTo>
                <a:lnTo>
                  <a:pt x="1592886" y="1176833"/>
                </a:lnTo>
                <a:lnTo>
                  <a:pt x="1586152" y="1170099"/>
                </a:lnTo>
                <a:lnTo>
                  <a:pt x="1586214" y="1170037"/>
                </a:lnTo>
                <a:lnTo>
                  <a:pt x="1586069" y="1169893"/>
                </a:lnTo>
                <a:close/>
                <a:moveTo>
                  <a:pt x="105568" y="1090451"/>
                </a:moveTo>
                <a:lnTo>
                  <a:pt x="105588" y="1090472"/>
                </a:lnTo>
                <a:lnTo>
                  <a:pt x="105609" y="1090451"/>
                </a:lnTo>
                <a:lnTo>
                  <a:pt x="112343" y="1097185"/>
                </a:lnTo>
                <a:lnTo>
                  <a:pt x="58460" y="1151068"/>
                </a:lnTo>
                <a:lnTo>
                  <a:pt x="58441" y="1151049"/>
                </a:lnTo>
                <a:lnTo>
                  <a:pt x="58422" y="1151067"/>
                </a:lnTo>
                <a:lnTo>
                  <a:pt x="51687" y="1144332"/>
                </a:lnTo>
                <a:close/>
                <a:moveTo>
                  <a:pt x="533841" y="1087685"/>
                </a:moveTo>
                <a:lnTo>
                  <a:pt x="533856" y="1087700"/>
                </a:lnTo>
                <a:lnTo>
                  <a:pt x="533868" y="1087688"/>
                </a:lnTo>
                <a:lnTo>
                  <a:pt x="540603" y="1094423"/>
                </a:lnTo>
                <a:lnTo>
                  <a:pt x="486730" y="1148306"/>
                </a:lnTo>
                <a:lnTo>
                  <a:pt x="486710" y="1148286"/>
                </a:lnTo>
                <a:lnTo>
                  <a:pt x="486695" y="1148301"/>
                </a:lnTo>
                <a:lnTo>
                  <a:pt x="479960" y="1141566"/>
                </a:lnTo>
                <a:close/>
                <a:moveTo>
                  <a:pt x="962151" y="1084917"/>
                </a:moveTo>
                <a:lnTo>
                  <a:pt x="968885" y="1091651"/>
                </a:lnTo>
                <a:lnTo>
                  <a:pt x="915002" y="1145534"/>
                </a:lnTo>
                <a:lnTo>
                  <a:pt x="914992" y="1145524"/>
                </a:lnTo>
                <a:lnTo>
                  <a:pt x="914974" y="1145541"/>
                </a:lnTo>
                <a:lnTo>
                  <a:pt x="908239" y="1138806"/>
                </a:lnTo>
                <a:lnTo>
                  <a:pt x="962120" y="1084925"/>
                </a:lnTo>
                <a:lnTo>
                  <a:pt x="962131" y="1084937"/>
                </a:lnTo>
                <a:close/>
                <a:moveTo>
                  <a:pt x="1390433" y="1082145"/>
                </a:moveTo>
                <a:lnTo>
                  <a:pt x="1397167" y="1088879"/>
                </a:lnTo>
                <a:lnTo>
                  <a:pt x="1397080" y="1088966"/>
                </a:lnTo>
                <a:lnTo>
                  <a:pt x="1397166" y="1089051"/>
                </a:lnTo>
                <a:lnTo>
                  <a:pt x="1343292" y="1142926"/>
                </a:lnTo>
                <a:lnTo>
                  <a:pt x="1336556" y="1136191"/>
                </a:lnTo>
                <a:lnTo>
                  <a:pt x="1336639" y="1136108"/>
                </a:lnTo>
                <a:lnTo>
                  <a:pt x="1336559" y="1136028"/>
                </a:lnTo>
                <a:close/>
                <a:moveTo>
                  <a:pt x="1818633" y="1079204"/>
                </a:moveTo>
                <a:lnTo>
                  <a:pt x="1825368" y="1085940"/>
                </a:lnTo>
                <a:lnTo>
                  <a:pt x="1825325" y="1085983"/>
                </a:lnTo>
                <a:lnTo>
                  <a:pt x="1825449" y="1086107"/>
                </a:lnTo>
                <a:lnTo>
                  <a:pt x="1771566" y="1139990"/>
                </a:lnTo>
                <a:lnTo>
                  <a:pt x="1764832" y="1133256"/>
                </a:lnTo>
                <a:lnTo>
                  <a:pt x="1764877" y="1133211"/>
                </a:lnTo>
                <a:lnTo>
                  <a:pt x="1764752" y="1133085"/>
                </a:lnTo>
                <a:close/>
                <a:moveTo>
                  <a:pt x="284245" y="1053486"/>
                </a:moveTo>
                <a:lnTo>
                  <a:pt x="290980" y="1060222"/>
                </a:lnTo>
                <a:lnTo>
                  <a:pt x="290936" y="1060265"/>
                </a:lnTo>
                <a:lnTo>
                  <a:pt x="291013" y="1060342"/>
                </a:lnTo>
                <a:lnTo>
                  <a:pt x="237130" y="1114225"/>
                </a:lnTo>
                <a:lnTo>
                  <a:pt x="230396" y="1107491"/>
                </a:lnTo>
                <a:lnTo>
                  <a:pt x="230442" y="1107445"/>
                </a:lnTo>
                <a:lnTo>
                  <a:pt x="230364" y="1107367"/>
                </a:lnTo>
                <a:close/>
                <a:moveTo>
                  <a:pt x="712548" y="1050836"/>
                </a:moveTo>
                <a:lnTo>
                  <a:pt x="719282" y="1057571"/>
                </a:lnTo>
                <a:lnTo>
                  <a:pt x="665399" y="1111453"/>
                </a:lnTo>
                <a:lnTo>
                  <a:pt x="665392" y="1111446"/>
                </a:lnTo>
                <a:lnTo>
                  <a:pt x="665374" y="1111463"/>
                </a:lnTo>
                <a:lnTo>
                  <a:pt x="658639" y="1104728"/>
                </a:lnTo>
                <a:lnTo>
                  <a:pt x="712520" y="1050847"/>
                </a:lnTo>
                <a:lnTo>
                  <a:pt x="712528" y="1050856"/>
                </a:lnTo>
                <a:close/>
                <a:moveTo>
                  <a:pt x="1140830" y="1048065"/>
                </a:moveTo>
                <a:lnTo>
                  <a:pt x="1147564" y="1054799"/>
                </a:lnTo>
                <a:lnTo>
                  <a:pt x="1093681" y="1108682"/>
                </a:lnTo>
                <a:lnTo>
                  <a:pt x="1093667" y="1108668"/>
                </a:lnTo>
                <a:lnTo>
                  <a:pt x="1093649" y="1108686"/>
                </a:lnTo>
                <a:lnTo>
                  <a:pt x="1086914" y="1101951"/>
                </a:lnTo>
                <a:lnTo>
                  <a:pt x="1140795" y="1048070"/>
                </a:lnTo>
                <a:lnTo>
                  <a:pt x="1140810" y="1048085"/>
                </a:lnTo>
                <a:close/>
                <a:moveTo>
                  <a:pt x="1569031" y="1045095"/>
                </a:moveTo>
                <a:lnTo>
                  <a:pt x="1575768" y="1051829"/>
                </a:lnTo>
                <a:lnTo>
                  <a:pt x="1575703" y="1051894"/>
                </a:lnTo>
                <a:lnTo>
                  <a:pt x="1575846" y="1052036"/>
                </a:lnTo>
                <a:lnTo>
                  <a:pt x="1521973" y="1105919"/>
                </a:lnTo>
                <a:lnTo>
                  <a:pt x="1515239" y="1099185"/>
                </a:lnTo>
                <a:lnTo>
                  <a:pt x="1515299" y="1099125"/>
                </a:lnTo>
                <a:lnTo>
                  <a:pt x="1515158" y="1098984"/>
                </a:lnTo>
                <a:close/>
                <a:moveTo>
                  <a:pt x="1997394" y="1042530"/>
                </a:moveTo>
                <a:lnTo>
                  <a:pt x="2004128" y="1049265"/>
                </a:lnTo>
                <a:lnTo>
                  <a:pt x="1950255" y="1103148"/>
                </a:lnTo>
                <a:lnTo>
                  <a:pt x="1950239" y="1103132"/>
                </a:lnTo>
                <a:lnTo>
                  <a:pt x="1950216" y="1103156"/>
                </a:lnTo>
                <a:lnTo>
                  <a:pt x="1943480" y="1096421"/>
                </a:lnTo>
                <a:lnTo>
                  <a:pt x="1997355" y="1042546"/>
                </a:lnTo>
                <a:lnTo>
                  <a:pt x="1997366" y="1042558"/>
                </a:lnTo>
                <a:close/>
                <a:moveTo>
                  <a:pt x="34686" y="1019537"/>
                </a:moveTo>
                <a:lnTo>
                  <a:pt x="41420" y="1026271"/>
                </a:lnTo>
                <a:lnTo>
                  <a:pt x="0" y="1067691"/>
                </a:lnTo>
                <a:lnTo>
                  <a:pt x="0" y="1054186"/>
                </a:lnTo>
                <a:lnTo>
                  <a:pt x="34644" y="1019542"/>
                </a:lnTo>
                <a:lnTo>
                  <a:pt x="34663" y="1019561"/>
                </a:lnTo>
                <a:close/>
                <a:moveTo>
                  <a:pt x="462958" y="1016765"/>
                </a:moveTo>
                <a:lnTo>
                  <a:pt x="469692" y="1023499"/>
                </a:lnTo>
                <a:lnTo>
                  <a:pt x="415819" y="1077382"/>
                </a:lnTo>
                <a:lnTo>
                  <a:pt x="415801" y="1077363"/>
                </a:lnTo>
                <a:lnTo>
                  <a:pt x="415783" y="1077381"/>
                </a:lnTo>
                <a:lnTo>
                  <a:pt x="409048" y="1070646"/>
                </a:lnTo>
                <a:lnTo>
                  <a:pt x="462922" y="1016771"/>
                </a:lnTo>
                <a:lnTo>
                  <a:pt x="462937" y="1016786"/>
                </a:lnTo>
                <a:close/>
                <a:moveTo>
                  <a:pt x="891237" y="1013994"/>
                </a:moveTo>
                <a:lnTo>
                  <a:pt x="897971" y="1020728"/>
                </a:lnTo>
                <a:lnTo>
                  <a:pt x="844088" y="1074611"/>
                </a:lnTo>
                <a:lnTo>
                  <a:pt x="844077" y="1074601"/>
                </a:lnTo>
                <a:lnTo>
                  <a:pt x="844057" y="1074621"/>
                </a:lnTo>
                <a:lnTo>
                  <a:pt x="837322" y="1067885"/>
                </a:lnTo>
                <a:lnTo>
                  <a:pt x="891210" y="1013998"/>
                </a:lnTo>
                <a:lnTo>
                  <a:pt x="891222" y="1014009"/>
                </a:lnTo>
                <a:close/>
                <a:moveTo>
                  <a:pt x="1319439" y="1011070"/>
                </a:moveTo>
                <a:lnTo>
                  <a:pt x="1326174" y="1017806"/>
                </a:lnTo>
                <a:lnTo>
                  <a:pt x="1326134" y="1017846"/>
                </a:lnTo>
                <a:lnTo>
                  <a:pt x="1326244" y="1017956"/>
                </a:lnTo>
                <a:lnTo>
                  <a:pt x="1272361" y="1071839"/>
                </a:lnTo>
                <a:lnTo>
                  <a:pt x="1265627" y="1065105"/>
                </a:lnTo>
                <a:lnTo>
                  <a:pt x="1265669" y="1065063"/>
                </a:lnTo>
                <a:lnTo>
                  <a:pt x="1265558" y="1064951"/>
                </a:lnTo>
                <a:close/>
                <a:moveTo>
                  <a:pt x="1747714" y="1008293"/>
                </a:moveTo>
                <a:lnTo>
                  <a:pt x="1754449" y="1015029"/>
                </a:lnTo>
                <a:lnTo>
                  <a:pt x="1754414" y="1015063"/>
                </a:lnTo>
                <a:lnTo>
                  <a:pt x="1754535" y="1015184"/>
                </a:lnTo>
                <a:lnTo>
                  <a:pt x="1700652" y="1069067"/>
                </a:lnTo>
                <a:lnTo>
                  <a:pt x="1693918" y="1062333"/>
                </a:lnTo>
                <a:lnTo>
                  <a:pt x="1693955" y="1062296"/>
                </a:lnTo>
                <a:lnTo>
                  <a:pt x="1693833" y="1062174"/>
                </a:lnTo>
                <a:close/>
                <a:moveTo>
                  <a:pt x="213331" y="982566"/>
                </a:moveTo>
                <a:lnTo>
                  <a:pt x="220066" y="989302"/>
                </a:lnTo>
                <a:lnTo>
                  <a:pt x="220024" y="989344"/>
                </a:lnTo>
                <a:lnTo>
                  <a:pt x="220099" y="989419"/>
                </a:lnTo>
                <a:lnTo>
                  <a:pt x="166216" y="1043302"/>
                </a:lnTo>
                <a:lnTo>
                  <a:pt x="159482" y="1036568"/>
                </a:lnTo>
                <a:lnTo>
                  <a:pt x="159526" y="1036524"/>
                </a:lnTo>
                <a:lnTo>
                  <a:pt x="159450" y="1036447"/>
                </a:lnTo>
                <a:close/>
                <a:moveTo>
                  <a:pt x="641625" y="979923"/>
                </a:moveTo>
                <a:lnTo>
                  <a:pt x="648359" y="986657"/>
                </a:lnTo>
                <a:lnTo>
                  <a:pt x="648279" y="986737"/>
                </a:lnTo>
                <a:lnTo>
                  <a:pt x="648344" y="986801"/>
                </a:lnTo>
                <a:lnTo>
                  <a:pt x="594470" y="1040676"/>
                </a:lnTo>
                <a:lnTo>
                  <a:pt x="587734" y="1033941"/>
                </a:lnTo>
                <a:lnTo>
                  <a:pt x="587810" y="1033865"/>
                </a:lnTo>
                <a:lnTo>
                  <a:pt x="587751" y="1033806"/>
                </a:lnTo>
                <a:close/>
                <a:moveTo>
                  <a:pt x="1069916" y="977151"/>
                </a:moveTo>
                <a:lnTo>
                  <a:pt x="1076651" y="983885"/>
                </a:lnTo>
                <a:lnTo>
                  <a:pt x="1022767" y="1037768"/>
                </a:lnTo>
                <a:lnTo>
                  <a:pt x="1022755" y="1037756"/>
                </a:lnTo>
                <a:lnTo>
                  <a:pt x="1022738" y="1037773"/>
                </a:lnTo>
                <a:lnTo>
                  <a:pt x="1016003" y="1031038"/>
                </a:lnTo>
                <a:lnTo>
                  <a:pt x="1069884" y="977157"/>
                </a:lnTo>
                <a:lnTo>
                  <a:pt x="1069897" y="977170"/>
                </a:lnTo>
                <a:close/>
                <a:moveTo>
                  <a:pt x="1498109" y="974177"/>
                </a:moveTo>
                <a:lnTo>
                  <a:pt x="1504846" y="980911"/>
                </a:lnTo>
                <a:lnTo>
                  <a:pt x="1504788" y="980969"/>
                </a:lnTo>
                <a:lnTo>
                  <a:pt x="1504933" y="981113"/>
                </a:lnTo>
                <a:lnTo>
                  <a:pt x="1451059" y="1034996"/>
                </a:lnTo>
                <a:lnTo>
                  <a:pt x="1444325" y="1028262"/>
                </a:lnTo>
                <a:lnTo>
                  <a:pt x="1444379" y="1028208"/>
                </a:lnTo>
                <a:lnTo>
                  <a:pt x="1444236" y="1028066"/>
                </a:lnTo>
                <a:close/>
                <a:moveTo>
                  <a:pt x="1926388" y="971445"/>
                </a:moveTo>
                <a:lnTo>
                  <a:pt x="1933123" y="978181"/>
                </a:lnTo>
                <a:lnTo>
                  <a:pt x="1933089" y="978215"/>
                </a:lnTo>
                <a:lnTo>
                  <a:pt x="1933215" y="978341"/>
                </a:lnTo>
                <a:lnTo>
                  <a:pt x="1879332" y="1032224"/>
                </a:lnTo>
                <a:lnTo>
                  <a:pt x="1872598" y="1025490"/>
                </a:lnTo>
                <a:lnTo>
                  <a:pt x="1872634" y="1025454"/>
                </a:lnTo>
                <a:lnTo>
                  <a:pt x="1872507" y="1025326"/>
                </a:lnTo>
                <a:close/>
                <a:moveTo>
                  <a:pt x="392045" y="945852"/>
                </a:moveTo>
                <a:lnTo>
                  <a:pt x="398779" y="952586"/>
                </a:lnTo>
                <a:lnTo>
                  <a:pt x="344905" y="1006469"/>
                </a:lnTo>
                <a:lnTo>
                  <a:pt x="344889" y="1006453"/>
                </a:lnTo>
                <a:lnTo>
                  <a:pt x="344873" y="1006468"/>
                </a:lnTo>
                <a:lnTo>
                  <a:pt x="338138" y="999733"/>
                </a:lnTo>
                <a:lnTo>
                  <a:pt x="392013" y="945858"/>
                </a:lnTo>
                <a:lnTo>
                  <a:pt x="392026" y="945872"/>
                </a:lnTo>
                <a:close/>
                <a:moveTo>
                  <a:pt x="820265" y="942945"/>
                </a:moveTo>
                <a:lnTo>
                  <a:pt x="827000" y="949681"/>
                </a:lnTo>
                <a:lnTo>
                  <a:pt x="826957" y="949723"/>
                </a:lnTo>
                <a:lnTo>
                  <a:pt x="827048" y="949814"/>
                </a:lnTo>
                <a:lnTo>
                  <a:pt x="773165" y="1003697"/>
                </a:lnTo>
                <a:lnTo>
                  <a:pt x="766431" y="996963"/>
                </a:lnTo>
                <a:lnTo>
                  <a:pt x="766476" y="996918"/>
                </a:lnTo>
                <a:lnTo>
                  <a:pt x="766384" y="996826"/>
                </a:lnTo>
                <a:close/>
                <a:moveTo>
                  <a:pt x="1248531" y="940156"/>
                </a:moveTo>
                <a:lnTo>
                  <a:pt x="1255266" y="946892"/>
                </a:lnTo>
                <a:lnTo>
                  <a:pt x="1255227" y="946930"/>
                </a:lnTo>
                <a:lnTo>
                  <a:pt x="1255330" y="947033"/>
                </a:lnTo>
                <a:lnTo>
                  <a:pt x="1201447" y="1000916"/>
                </a:lnTo>
                <a:lnTo>
                  <a:pt x="1194713" y="994182"/>
                </a:lnTo>
                <a:lnTo>
                  <a:pt x="1194754" y="994141"/>
                </a:lnTo>
                <a:lnTo>
                  <a:pt x="1194650" y="994037"/>
                </a:lnTo>
                <a:close/>
                <a:moveTo>
                  <a:pt x="1676804" y="937379"/>
                </a:moveTo>
                <a:lnTo>
                  <a:pt x="1683539" y="944115"/>
                </a:lnTo>
                <a:lnTo>
                  <a:pt x="1683502" y="944151"/>
                </a:lnTo>
                <a:lnTo>
                  <a:pt x="1683622" y="944271"/>
                </a:lnTo>
                <a:lnTo>
                  <a:pt x="1629739" y="998153"/>
                </a:lnTo>
                <a:lnTo>
                  <a:pt x="1623004" y="991419"/>
                </a:lnTo>
                <a:lnTo>
                  <a:pt x="1623043" y="991380"/>
                </a:lnTo>
                <a:lnTo>
                  <a:pt x="1622923" y="991260"/>
                </a:lnTo>
                <a:close/>
                <a:moveTo>
                  <a:pt x="142411" y="911650"/>
                </a:moveTo>
                <a:lnTo>
                  <a:pt x="149146" y="918386"/>
                </a:lnTo>
                <a:lnTo>
                  <a:pt x="149101" y="918430"/>
                </a:lnTo>
                <a:lnTo>
                  <a:pt x="149176" y="918505"/>
                </a:lnTo>
                <a:lnTo>
                  <a:pt x="95293" y="972388"/>
                </a:lnTo>
                <a:lnTo>
                  <a:pt x="88559" y="965654"/>
                </a:lnTo>
                <a:lnTo>
                  <a:pt x="88606" y="965607"/>
                </a:lnTo>
                <a:lnTo>
                  <a:pt x="88530" y="965531"/>
                </a:lnTo>
                <a:close/>
                <a:moveTo>
                  <a:pt x="570711" y="908999"/>
                </a:moveTo>
                <a:lnTo>
                  <a:pt x="577445" y="915734"/>
                </a:lnTo>
                <a:lnTo>
                  <a:pt x="577368" y="915811"/>
                </a:lnTo>
                <a:lnTo>
                  <a:pt x="577429" y="915871"/>
                </a:lnTo>
                <a:lnTo>
                  <a:pt x="523555" y="969746"/>
                </a:lnTo>
                <a:lnTo>
                  <a:pt x="516819" y="963011"/>
                </a:lnTo>
                <a:lnTo>
                  <a:pt x="516893" y="962937"/>
                </a:lnTo>
                <a:lnTo>
                  <a:pt x="516838" y="962882"/>
                </a:lnTo>
                <a:close/>
                <a:moveTo>
                  <a:pt x="998948" y="906091"/>
                </a:moveTo>
                <a:lnTo>
                  <a:pt x="1005683" y="912827"/>
                </a:lnTo>
                <a:lnTo>
                  <a:pt x="1005638" y="912872"/>
                </a:lnTo>
                <a:lnTo>
                  <a:pt x="1005737" y="912971"/>
                </a:lnTo>
                <a:lnTo>
                  <a:pt x="951854" y="966854"/>
                </a:lnTo>
                <a:lnTo>
                  <a:pt x="945120" y="960120"/>
                </a:lnTo>
                <a:lnTo>
                  <a:pt x="945167" y="960073"/>
                </a:lnTo>
                <a:lnTo>
                  <a:pt x="945067" y="959972"/>
                </a:lnTo>
                <a:close/>
                <a:moveTo>
                  <a:pt x="1427188" y="903265"/>
                </a:moveTo>
                <a:lnTo>
                  <a:pt x="1433925" y="909999"/>
                </a:lnTo>
                <a:lnTo>
                  <a:pt x="1433867" y="910057"/>
                </a:lnTo>
                <a:lnTo>
                  <a:pt x="1434010" y="910200"/>
                </a:lnTo>
                <a:lnTo>
                  <a:pt x="1380136" y="964083"/>
                </a:lnTo>
                <a:lnTo>
                  <a:pt x="1373402" y="957348"/>
                </a:lnTo>
                <a:lnTo>
                  <a:pt x="1373456" y="957294"/>
                </a:lnTo>
                <a:lnTo>
                  <a:pt x="1373315" y="957154"/>
                </a:lnTo>
                <a:close/>
                <a:moveTo>
                  <a:pt x="1855557" y="900694"/>
                </a:moveTo>
                <a:lnTo>
                  <a:pt x="1862292" y="907428"/>
                </a:lnTo>
                <a:lnTo>
                  <a:pt x="1808409" y="961311"/>
                </a:lnTo>
                <a:lnTo>
                  <a:pt x="1808399" y="961302"/>
                </a:lnTo>
                <a:lnTo>
                  <a:pt x="1808375" y="961326"/>
                </a:lnTo>
                <a:lnTo>
                  <a:pt x="1801640" y="954590"/>
                </a:lnTo>
                <a:lnTo>
                  <a:pt x="1855528" y="900703"/>
                </a:lnTo>
                <a:lnTo>
                  <a:pt x="1855538" y="900713"/>
                </a:lnTo>
                <a:close/>
                <a:moveTo>
                  <a:pt x="321131" y="874929"/>
                </a:moveTo>
                <a:lnTo>
                  <a:pt x="327865" y="881663"/>
                </a:lnTo>
                <a:lnTo>
                  <a:pt x="327784" y="881745"/>
                </a:lnTo>
                <a:lnTo>
                  <a:pt x="327832" y="881793"/>
                </a:lnTo>
                <a:lnTo>
                  <a:pt x="273958" y="935668"/>
                </a:lnTo>
                <a:lnTo>
                  <a:pt x="267223" y="928933"/>
                </a:lnTo>
                <a:lnTo>
                  <a:pt x="267301" y="928854"/>
                </a:lnTo>
                <a:lnTo>
                  <a:pt x="267258" y="928811"/>
                </a:lnTo>
                <a:close/>
                <a:moveTo>
                  <a:pt x="749391" y="872157"/>
                </a:moveTo>
                <a:lnTo>
                  <a:pt x="756125" y="878891"/>
                </a:lnTo>
                <a:lnTo>
                  <a:pt x="702242" y="932774"/>
                </a:lnTo>
                <a:lnTo>
                  <a:pt x="702232" y="932764"/>
                </a:lnTo>
                <a:lnTo>
                  <a:pt x="702214" y="932782"/>
                </a:lnTo>
                <a:lnTo>
                  <a:pt x="695479" y="926046"/>
                </a:lnTo>
                <a:lnTo>
                  <a:pt x="749367" y="872159"/>
                </a:lnTo>
                <a:lnTo>
                  <a:pt x="749378" y="872170"/>
                </a:lnTo>
                <a:close/>
                <a:moveTo>
                  <a:pt x="1177607" y="869243"/>
                </a:moveTo>
                <a:lnTo>
                  <a:pt x="1184342" y="875979"/>
                </a:lnTo>
                <a:lnTo>
                  <a:pt x="1184304" y="876016"/>
                </a:lnTo>
                <a:lnTo>
                  <a:pt x="1184407" y="876119"/>
                </a:lnTo>
                <a:lnTo>
                  <a:pt x="1130524" y="930002"/>
                </a:lnTo>
                <a:lnTo>
                  <a:pt x="1123790" y="923268"/>
                </a:lnTo>
                <a:lnTo>
                  <a:pt x="1123830" y="923228"/>
                </a:lnTo>
                <a:lnTo>
                  <a:pt x="1123726" y="923124"/>
                </a:lnTo>
                <a:close/>
                <a:moveTo>
                  <a:pt x="1605882" y="866466"/>
                </a:moveTo>
                <a:lnTo>
                  <a:pt x="1612617" y="873202"/>
                </a:lnTo>
                <a:lnTo>
                  <a:pt x="1612585" y="873234"/>
                </a:lnTo>
                <a:lnTo>
                  <a:pt x="1612698" y="873347"/>
                </a:lnTo>
                <a:lnTo>
                  <a:pt x="1558816" y="927230"/>
                </a:lnTo>
                <a:lnTo>
                  <a:pt x="1552081" y="920496"/>
                </a:lnTo>
                <a:lnTo>
                  <a:pt x="1552115" y="920462"/>
                </a:lnTo>
                <a:lnTo>
                  <a:pt x="1552001" y="920347"/>
                </a:lnTo>
                <a:close/>
                <a:moveTo>
                  <a:pt x="2034237" y="863841"/>
                </a:moveTo>
                <a:lnTo>
                  <a:pt x="2040971" y="870576"/>
                </a:lnTo>
                <a:lnTo>
                  <a:pt x="1987088" y="924459"/>
                </a:lnTo>
                <a:lnTo>
                  <a:pt x="1987081" y="924452"/>
                </a:lnTo>
                <a:lnTo>
                  <a:pt x="1987055" y="924478"/>
                </a:lnTo>
                <a:lnTo>
                  <a:pt x="1980320" y="917742"/>
                </a:lnTo>
                <a:lnTo>
                  <a:pt x="2034208" y="863855"/>
                </a:lnTo>
                <a:lnTo>
                  <a:pt x="2034216" y="863862"/>
                </a:lnTo>
                <a:close/>
                <a:moveTo>
                  <a:pt x="71499" y="840736"/>
                </a:moveTo>
                <a:lnTo>
                  <a:pt x="78234" y="847472"/>
                </a:lnTo>
                <a:lnTo>
                  <a:pt x="78188" y="847517"/>
                </a:lnTo>
                <a:lnTo>
                  <a:pt x="78263" y="847592"/>
                </a:lnTo>
                <a:lnTo>
                  <a:pt x="24380" y="901475"/>
                </a:lnTo>
                <a:lnTo>
                  <a:pt x="17645" y="894741"/>
                </a:lnTo>
                <a:lnTo>
                  <a:pt x="17694" y="894693"/>
                </a:lnTo>
                <a:lnTo>
                  <a:pt x="17618" y="894617"/>
                </a:lnTo>
                <a:close/>
                <a:moveTo>
                  <a:pt x="499788" y="838086"/>
                </a:moveTo>
                <a:lnTo>
                  <a:pt x="506522" y="844820"/>
                </a:lnTo>
                <a:lnTo>
                  <a:pt x="506448" y="844894"/>
                </a:lnTo>
                <a:lnTo>
                  <a:pt x="506510" y="844955"/>
                </a:lnTo>
                <a:lnTo>
                  <a:pt x="452642" y="898830"/>
                </a:lnTo>
                <a:lnTo>
                  <a:pt x="445907" y="892095"/>
                </a:lnTo>
                <a:lnTo>
                  <a:pt x="445980" y="892022"/>
                </a:lnTo>
                <a:lnTo>
                  <a:pt x="445927" y="891969"/>
                </a:lnTo>
                <a:close/>
                <a:moveTo>
                  <a:pt x="928070" y="835314"/>
                </a:moveTo>
                <a:lnTo>
                  <a:pt x="934804" y="842048"/>
                </a:lnTo>
                <a:lnTo>
                  <a:pt x="934723" y="842129"/>
                </a:lnTo>
                <a:lnTo>
                  <a:pt x="934799" y="842204"/>
                </a:lnTo>
                <a:lnTo>
                  <a:pt x="880925" y="896079"/>
                </a:lnTo>
                <a:lnTo>
                  <a:pt x="874189" y="889344"/>
                </a:lnTo>
                <a:lnTo>
                  <a:pt x="874267" y="889267"/>
                </a:lnTo>
                <a:lnTo>
                  <a:pt x="874197" y="889197"/>
                </a:lnTo>
                <a:close/>
                <a:moveTo>
                  <a:pt x="1356273" y="832350"/>
                </a:moveTo>
                <a:lnTo>
                  <a:pt x="1363010" y="839084"/>
                </a:lnTo>
                <a:lnTo>
                  <a:pt x="1362951" y="839142"/>
                </a:lnTo>
                <a:lnTo>
                  <a:pt x="1363086" y="839277"/>
                </a:lnTo>
                <a:lnTo>
                  <a:pt x="1309213" y="893159"/>
                </a:lnTo>
                <a:lnTo>
                  <a:pt x="1302479" y="886425"/>
                </a:lnTo>
                <a:lnTo>
                  <a:pt x="1302533" y="886371"/>
                </a:lnTo>
                <a:lnTo>
                  <a:pt x="1302400" y="886239"/>
                </a:lnTo>
                <a:close/>
                <a:moveTo>
                  <a:pt x="1784644" y="829771"/>
                </a:moveTo>
                <a:lnTo>
                  <a:pt x="1791378" y="836505"/>
                </a:lnTo>
                <a:lnTo>
                  <a:pt x="1737495" y="890388"/>
                </a:lnTo>
                <a:lnTo>
                  <a:pt x="1737480" y="890373"/>
                </a:lnTo>
                <a:lnTo>
                  <a:pt x="1737457" y="890396"/>
                </a:lnTo>
                <a:lnTo>
                  <a:pt x="1730722" y="883660"/>
                </a:lnTo>
                <a:lnTo>
                  <a:pt x="1784610" y="829773"/>
                </a:lnTo>
                <a:lnTo>
                  <a:pt x="1784626" y="829789"/>
                </a:lnTo>
                <a:close/>
                <a:moveTo>
                  <a:pt x="250208" y="804015"/>
                </a:moveTo>
                <a:lnTo>
                  <a:pt x="256942" y="810749"/>
                </a:lnTo>
                <a:lnTo>
                  <a:pt x="256862" y="810829"/>
                </a:lnTo>
                <a:lnTo>
                  <a:pt x="256911" y="810877"/>
                </a:lnTo>
                <a:lnTo>
                  <a:pt x="203036" y="864752"/>
                </a:lnTo>
                <a:lnTo>
                  <a:pt x="196301" y="858017"/>
                </a:lnTo>
                <a:lnTo>
                  <a:pt x="196377" y="857941"/>
                </a:lnTo>
                <a:lnTo>
                  <a:pt x="196334" y="857898"/>
                </a:lnTo>
                <a:close/>
                <a:moveTo>
                  <a:pt x="678477" y="801243"/>
                </a:moveTo>
                <a:lnTo>
                  <a:pt x="685211" y="807977"/>
                </a:lnTo>
                <a:lnTo>
                  <a:pt x="631328" y="861860"/>
                </a:lnTo>
                <a:lnTo>
                  <a:pt x="631320" y="861852"/>
                </a:lnTo>
                <a:lnTo>
                  <a:pt x="631305" y="861867"/>
                </a:lnTo>
                <a:lnTo>
                  <a:pt x="624570" y="855132"/>
                </a:lnTo>
                <a:lnTo>
                  <a:pt x="678451" y="801251"/>
                </a:lnTo>
                <a:lnTo>
                  <a:pt x="678460" y="801260"/>
                </a:lnTo>
                <a:close/>
                <a:moveTo>
                  <a:pt x="1106759" y="798471"/>
                </a:moveTo>
                <a:lnTo>
                  <a:pt x="1113493" y="805205"/>
                </a:lnTo>
                <a:lnTo>
                  <a:pt x="1059610" y="859088"/>
                </a:lnTo>
                <a:lnTo>
                  <a:pt x="1059601" y="859079"/>
                </a:lnTo>
                <a:lnTo>
                  <a:pt x="1059582" y="859098"/>
                </a:lnTo>
                <a:lnTo>
                  <a:pt x="1052847" y="852362"/>
                </a:lnTo>
                <a:lnTo>
                  <a:pt x="1106735" y="798475"/>
                </a:lnTo>
                <a:lnTo>
                  <a:pt x="1106745" y="798485"/>
                </a:lnTo>
                <a:close/>
                <a:moveTo>
                  <a:pt x="1534961" y="795549"/>
                </a:moveTo>
                <a:lnTo>
                  <a:pt x="1541696" y="802285"/>
                </a:lnTo>
                <a:lnTo>
                  <a:pt x="1541661" y="802320"/>
                </a:lnTo>
                <a:lnTo>
                  <a:pt x="1541775" y="802434"/>
                </a:lnTo>
                <a:lnTo>
                  <a:pt x="1487892" y="856317"/>
                </a:lnTo>
                <a:lnTo>
                  <a:pt x="1481158" y="849583"/>
                </a:lnTo>
                <a:lnTo>
                  <a:pt x="1481195" y="849546"/>
                </a:lnTo>
                <a:lnTo>
                  <a:pt x="1481080" y="849430"/>
                </a:lnTo>
                <a:close/>
                <a:moveTo>
                  <a:pt x="1963227" y="792770"/>
                </a:moveTo>
                <a:lnTo>
                  <a:pt x="1969962" y="799506"/>
                </a:lnTo>
                <a:lnTo>
                  <a:pt x="1969931" y="799536"/>
                </a:lnTo>
                <a:lnTo>
                  <a:pt x="1970057" y="799662"/>
                </a:lnTo>
                <a:lnTo>
                  <a:pt x="1916175" y="853545"/>
                </a:lnTo>
                <a:lnTo>
                  <a:pt x="1909440" y="846811"/>
                </a:lnTo>
                <a:lnTo>
                  <a:pt x="1909473" y="846778"/>
                </a:lnTo>
                <a:lnTo>
                  <a:pt x="1909346" y="846651"/>
                </a:lnTo>
                <a:close/>
                <a:moveTo>
                  <a:pt x="578" y="769822"/>
                </a:moveTo>
                <a:lnTo>
                  <a:pt x="7314" y="776558"/>
                </a:lnTo>
                <a:lnTo>
                  <a:pt x="7271" y="776601"/>
                </a:lnTo>
                <a:lnTo>
                  <a:pt x="7339" y="776669"/>
                </a:lnTo>
                <a:lnTo>
                  <a:pt x="0" y="784008"/>
                </a:lnTo>
                <a:lnTo>
                  <a:pt x="0" y="770400"/>
                </a:lnTo>
                <a:close/>
                <a:moveTo>
                  <a:pt x="428887" y="767163"/>
                </a:moveTo>
                <a:lnTo>
                  <a:pt x="435622" y="773897"/>
                </a:lnTo>
                <a:lnTo>
                  <a:pt x="435548" y="773971"/>
                </a:lnTo>
                <a:lnTo>
                  <a:pt x="435602" y="774025"/>
                </a:lnTo>
                <a:lnTo>
                  <a:pt x="381728" y="827900"/>
                </a:lnTo>
                <a:lnTo>
                  <a:pt x="374993" y="821165"/>
                </a:lnTo>
                <a:lnTo>
                  <a:pt x="375063" y="821095"/>
                </a:lnTo>
                <a:lnTo>
                  <a:pt x="375014" y="821046"/>
                </a:lnTo>
                <a:close/>
                <a:moveTo>
                  <a:pt x="857156" y="764391"/>
                </a:moveTo>
                <a:lnTo>
                  <a:pt x="863891" y="771125"/>
                </a:lnTo>
                <a:lnTo>
                  <a:pt x="810008" y="825008"/>
                </a:lnTo>
                <a:lnTo>
                  <a:pt x="809995" y="824995"/>
                </a:lnTo>
                <a:lnTo>
                  <a:pt x="809977" y="825013"/>
                </a:lnTo>
                <a:lnTo>
                  <a:pt x="803242" y="818278"/>
                </a:lnTo>
                <a:lnTo>
                  <a:pt x="857123" y="764397"/>
                </a:lnTo>
                <a:lnTo>
                  <a:pt x="857136" y="764411"/>
                </a:lnTo>
                <a:close/>
                <a:moveTo>
                  <a:pt x="1285355" y="761447"/>
                </a:moveTo>
                <a:lnTo>
                  <a:pt x="1292092" y="768181"/>
                </a:lnTo>
                <a:lnTo>
                  <a:pt x="1292046" y="768226"/>
                </a:lnTo>
                <a:lnTo>
                  <a:pt x="1292173" y="768353"/>
                </a:lnTo>
                <a:lnTo>
                  <a:pt x="1238299" y="822236"/>
                </a:lnTo>
                <a:lnTo>
                  <a:pt x="1231565" y="815502"/>
                </a:lnTo>
                <a:lnTo>
                  <a:pt x="1231607" y="815460"/>
                </a:lnTo>
                <a:lnTo>
                  <a:pt x="1231482" y="815336"/>
                </a:lnTo>
                <a:close/>
                <a:moveTo>
                  <a:pt x="1713730" y="758847"/>
                </a:moveTo>
                <a:lnTo>
                  <a:pt x="1720464" y="765582"/>
                </a:lnTo>
                <a:lnTo>
                  <a:pt x="1666581" y="819465"/>
                </a:lnTo>
                <a:lnTo>
                  <a:pt x="1666574" y="819458"/>
                </a:lnTo>
                <a:lnTo>
                  <a:pt x="1666542" y="819490"/>
                </a:lnTo>
                <a:lnTo>
                  <a:pt x="1659807" y="812754"/>
                </a:lnTo>
                <a:lnTo>
                  <a:pt x="1713695" y="758867"/>
                </a:lnTo>
                <a:lnTo>
                  <a:pt x="1713703" y="758874"/>
                </a:lnTo>
                <a:close/>
                <a:moveTo>
                  <a:pt x="179252" y="732943"/>
                </a:moveTo>
                <a:lnTo>
                  <a:pt x="185988" y="739677"/>
                </a:lnTo>
                <a:lnTo>
                  <a:pt x="185929" y="739736"/>
                </a:lnTo>
                <a:lnTo>
                  <a:pt x="186019" y="739826"/>
                </a:lnTo>
                <a:lnTo>
                  <a:pt x="132145" y="793709"/>
                </a:lnTo>
                <a:lnTo>
                  <a:pt x="125411" y="786975"/>
                </a:lnTo>
                <a:lnTo>
                  <a:pt x="125467" y="786920"/>
                </a:lnTo>
                <a:lnTo>
                  <a:pt x="125379" y="786832"/>
                </a:lnTo>
                <a:close/>
                <a:moveTo>
                  <a:pt x="607563" y="730320"/>
                </a:moveTo>
                <a:lnTo>
                  <a:pt x="614297" y="737054"/>
                </a:lnTo>
                <a:lnTo>
                  <a:pt x="560415" y="790937"/>
                </a:lnTo>
                <a:lnTo>
                  <a:pt x="560401" y="790923"/>
                </a:lnTo>
                <a:lnTo>
                  <a:pt x="560386" y="790937"/>
                </a:lnTo>
                <a:lnTo>
                  <a:pt x="553651" y="784202"/>
                </a:lnTo>
                <a:lnTo>
                  <a:pt x="607532" y="730321"/>
                </a:lnTo>
                <a:lnTo>
                  <a:pt x="607547" y="730336"/>
                </a:lnTo>
                <a:close/>
                <a:moveTo>
                  <a:pt x="1035780" y="727418"/>
                </a:moveTo>
                <a:lnTo>
                  <a:pt x="1042515" y="734154"/>
                </a:lnTo>
                <a:lnTo>
                  <a:pt x="1042483" y="734185"/>
                </a:lnTo>
                <a:lnTo>
                  <a:pt x="1042580" y="734282"/>
                </a:lnTo>
                <a:lnTo>
                  <a:pt x="988697" y="788165"/>
                </a:lnTo>
                <a:lnTo>
                  <a:pt x="981962" y="781431"/>
                </a:lnTo>
                <a:lnTo>
                  <a:pt x="981996" y="781397"/>
                </a:lnTo>
                <a:lnTo>
                  <a:pt x="981899" y="781299"/>
                </a:lnTo>
                <a:close/>
                <a:moveTo>
                  <a:pt x="1464046" y="724629"/>
                </a:moveTo>
                <a:lnTo>
                  <a:pt x="1470781" y="731365"/>
                </a:lnTo>
                <a:lnTo>
                  <a:pt x="1470748" y="731397"/>
                </a:lnTo>
                <a:lnTo>
                  <a:pt x="1470862" y="731511"/>
                </a:lnTo>
                <a:lnTo>
                  <a:pt x="1416979" y="785393"/>
                </a:lnTo>
                <a:lnTo>
                  <a:pt x="1410245" y="778659"/>
                </a:lnTo>
                <a:lnTo>
                  <a:pt x="1410279" y="778625"/>
                </a:lnTo>
                <a:lnTo>
                  <a:pt x="1410165" y="778510"/>
                </a:lnTo>
                <a:close/>
                <a:moveTo>
                  <a:pt x="1892308" y="721863"/>
                </a:moveTo>
                <a:lnTo>
                  <a:pt x="1899043" y="728599"/>
                </a:lnTo>
                <a:lnTo>
                  <a:pt x="1899018" y="728623"/>
                </a:lnTo>
                <a:lnTo>
                  <a:pt x="1899134" y="728739"/>
                </a:lnTo>
                <a:lnTo>
                  <a:pt x="1845251" y="782622"/>
                </a:lnTo>
                <a:lnTo>
                  <a:pt x="1838517" y="775888"/>
                </a:lnTo>
                <a:lnTo>
                  <a:pt x="1838544" y="775861"/>
                </a:lnTo>
                <a:lnTo>
                  <a:pt x="1838427" y="775744"/>
                </a:lnTo>
                <a:close/>
                <a:moveTo>
                  <a:pt x="357964" y="696239"/>
                </a:moveTo>
                <a:lnTo>
                  <a:pt x="364698" y="702974"/>
                </a:lnTo>
                <a:lnTo>
                  <a:pt x="364623" y="703049"/>
                </a:lnTo>
                <a:lnTo>
                  <a:pt x="364683" y="703109"/>
                </a:lnTo>
                <a:lnTo>
                  <a:pt x="310808" y="756984"/>
                </a:lnTo>
                <a:lnTo>
                  <a:pt x="304073" y="750249"/>
                </a:lnTo>
                <a:lnTo>
                  <a:pt x="304145" y="750177"/>
                </a:lnTo>
                <a:lnTo>
                  <a:pt x="304091" y="750123"/>
                </a:lnTo>
                <a:close/>
                <a:moveTo>
                  <a:pt x="786243" y="693477"/>
                </a:moveTo>
                <a:lnTo>
                  <a:pt x="792977" y="700211"/>
                </a:lnTo>
                <a:lnTo>
                  <a:pt x="739094" y="754094"/>
                </a:lnTo>
                <a:lnTo>
                  <a:pt x="739084" y="754084"/>
                </a:lnTo>
                <a:lnTo>
                  <a:pt x="739069" y="754099"/>
                </a:lnTo>
                <a:lnTo>
                  <a:pt x="732334" y="747364"/>
                </a:lnTo>
                <a:lnTo>
                  <a:pt x="786215" y="693483"/>
                </a:lnTo>
                <a:lnTo>
                  <a:pt x="786226" y="693494"/>
                </a:lnTo>
                <a:close/>
                <a:moveTo>
                  <a:pt x="1214525" y="690706"/>
                </a:moveTo>
                <a:lnTo>
                  <a:pt x="1221259" y="697440"/>
                </a:lnTo>
                <a:lnTo>
                  <a:pt x="1221180" y="697519"/>
                </a:lnTo>
                <a:lnTo>
                  <a:pt x="1221258" y="697597"/>
                </a:lnTo>
                <a:lnTo>
                  <a:pt x="1167384" y="751472"/>
                </a:lnTo>
                <a:lnTo>
                  <a:pt x="1160648" y="744737"/>
                </a:lnTo>
                <a:lnTo>
                  <a:pt x="1160725" y="744661"/>
                </a:lnTo>
                <a:lnTo>
                  <a:pt x="1160652" y="744588"/>
                </a:lnTo>
                <a:close/>
                <a:moveTo>
                  <a:pt x="1642807" y="687934"/>
                </a:moveTo>
                <a:lnTo>
                  <a:pt x="1649541" y="694668"/>
                </a:lnTo>
                <a:lnTo>
                  <a:pt x="1595658" y="748551"/>
                </a:lnTo>
                <a:lnTo>
                  <a:pt x="1595644" y="748537"/>
                </a:lnTo>
                <a:lnTo>
                  <a:pt x="1595615" y="748566"/>
                </a:lnTo>
                <a:lnTo>
                  <a:pt x="1588880" y="741830"/>
                </a:lnTo>
                <a:lnTo>
                  <a:pt x="1642768" y="687943"/>
                </a:lnTo>
                <a:lnTo>
                  <a:pt x="1642783" y="687958"/>
                </a:lnTo>
                <a:close/>
                <a:moveTo>
                  <a:pt x="108371" y="662178"/>
                </a:moveTo>
                <a:lnTo>
                  <a:pt x="115105" y="668912"/>
                </a:lnTo>
                <a:lnTo>
                  <a:pt x="115040" y="668977"/>
                </a:lnTo>
                <a:lnTo>
                  <a:pt x="115080" y="669017"/>
                </a:lnTo>
                <a:lnTo>
                  <a:pt x="61205" y="722892"/>
                </a:lnTo>
                <a:lnTo>
                  <a:pt x="54470" y="716157"/>
                </a:lnTo>
                <a:lnTo>
                  <a:pt x="54532" y="716095"/>
                </a:lnTo>
                <a:lnTo>
                  <a:pt x="54498" y="716061"/>
                </a:lnTo>
                <a:close/>
                <a:moveTo>
                  <a:pt x="536618" y="659401"/>
                </a:moveTo>
                <a:lnTo>
                  <a:pt x="536636" y="659420"/>
                </a:lnTo>
                <a:lnTo>
                  <a:pt x="536650" y="659406"/>
                </a:lnTo>
                <a:lnTo>
                  <a:pt x="543384" y="666141"/>
                </a:lnTo>
                <a:lnTo>
                  <a:pt x="489502" y="720023"/>
                </a:lnTo>
                <a:lnTo>
                  <a:pt x="489484" y="720005"/>
                </a:lnTo>
                <a:lnTo>
                  <a:pt x="489472" y="720017"/>
                </a:lnTo>
                <a:lnTo>
                  <a:pt x="482737" y="713282"/>
                </a:lnTo>
                <a:close/>
                <a:moveTo>
                  <a:pt x="964892" y="656635"/>
                </a:moveTo>
                <a:lnTo>
                  <a:pt x="964907" y="656650"/>
                </a:lnTo>
                <a:lnTo>
                  <a:pt x="964922" y="656635"/>
                </a:lnTo>
                <a:lnTo>
                  <a:pt x="971656" y="663369"/>
                </a:lnTo>
                <a:lnTo>
                  <a:pt x="917774" y="717252"/>
                </a:lnTo>
                <a:lnTo>
                  <a:pt x="917759" y="717238"/>
                </a:lnTo>
                <a:lnTo>
                  <a:pt x="917739" y="717258"/>
                </a:lnTo>
                <a:lnTo>
                  <a:pt x="911004" y="710522"/>
                </a:lnTo>
                <a:close/>
                <a:moveTo>
                  <a:pt x="1393128" y="653722"/>
                </a:moveTo>
                <a:lnTo>
                  <a:pt x="1399863" y="660458"/>
                </a:lnTo>
                <a:lnTo>
                  <a:pt x="1399831" y="660489"/>
                </a:lnTo>
                <a:lnTo>
                  <a:pt x="1399939" y="660597"/>
                </a:lnTo>
                <a:lnTo>
                  <a:pt x="1346056" y="714480"/>
                </a:lnTo>
                <a:lnTo>
                  <a:pt x="1339321" y="707746"/>
                </a:lnTo>
                <a:lnTo>
                  <a:pt x="1339355" y="707712"/>
                </a:lnTo>
                <a:lnTo>
                  <a:pt x="1339247" y="707603"/>
                </a:lnTo>
                <a:close/>
                <a:moveTo>
                  <a:pt x="1821394" y="650943"/>
                </a:moveTo>
                <a:lnTo>
                  <a:pt x="1828129" y="657679"/>
                </a:lnTo>
                <a:lnTo>
                  <a:pt x="1828102" y="657706"/>
                </a:lnTo>
                <a:lnTo>
                  <a:pt x="1828221" y="657825"/>
                </a:lnTo>
                <a:lnTo>
                  <a:pt x="1774338" y="711708"/>
                </a:lnTo>
                <a:lnTo>
                  <a:pt x="1767603" y="704974"/>
                </a:lnTo>
                <a:lnTo>
                  <a:pt x="1767633" y="704944"/>
                </a:lnTo>
                <a:lnTo>
                  <a:pt x="1767513" y="704824"/>
                </a:lnTo>
                <a:close/>
                <a:moveTo>
                  <a:pt x="287041" y="625326"/>
                </a:moveTo>
                <a:lnTo>
                  <a:pt x="293775" y="632060"/>
                </a:lnTo>
                <a:lnTo>
                  <a:pt x="293704" y="632132"/>
                </a:lnTo>
                <a:lnTo>
                  <a:pt x="293757" y="632185"/>
                </a:lnTo>
                <a:lnTo>
                  <a:pt x="239883" y="686060"/>
                </a:lnTo>
                <a:lnTo>
                  <a:pt x="233148" y="679325"/>
                </a:lnTo>
                <a:lnTo>
                  <a:pt x="233216" y="679257"/>
                </a:lnTo>
                <a:lnTo>
                  <a:pt x="233168" y="679209"/>
                </a:lnTo>
                <a:close/>
                <a:moveTo>
                  <a:pt x="715329" y="622554"/>
                </a:moveTo>
                <a:lnTo>
                  <a:pt x="722063" y="629288"/>
                </a:lnTo>
                <a:lnTo>
                  <a:pt x="668180" y="683171"/>
                </a:lnTo>
                <a:lnTo>
                  <a:pt x="668165" y="683156"/>
                </a:lnTo>
                <a:lnTo>
                  <a:pt x="668144" y="683176"/>
                </a:lnTo>
                <a:lnTo>
                  <a:pt x="661409" y="676441"/>
                </a:lnTo>
                <a:lnTo>
                  <a:pt x="715290" y="622560"/>
                </a:lnTo>
                <a:lnTo>
                  <a:pt x="715306" y="622577"/>
                </a:lnTo>
                <a:close/>
                <a:moveTo>
                  <a:pt x="1143534" y="619663"/>
                </a:moveTo>
                <a:lnTo>
                  <a:pt x="1150269" y="626399"/>
                </a:lnTo>
                <a:lnTo>
                  <a:pt x="1150239" y="626429"/>
                </a:lnTo>
                <a:lnTo>
                  <a:pt x="1150336" y="626526"/>
                </a:lnTo>
                <a:lnTo>
                  <a:pt x="1096453" y="680409"/>
                </a:lnTo>
                <a:lnTo>
                  <a:pt x="1089719" y="673675"/>
                </a:lnTo>
                <a:lnTo>
                  <a:pt x="1089751" y="673643"/>
                </a:lnTo>
                <a:lnTo>
                  <a:pt x="1089653" y="673544"/>
                </a:lnTo>
                <a:close/>
                <a:moveTo>
                  <a:pt x="1571884" y="617011"/>
                </a:moveTo>
                <a:lnTo>
                  <a:pt x="1578618" y="623745"/>
                </a:lnTo>
                <a:lnTo>
                  <a:pt x="1524735" y="677628"/>
                </a:lnTo>
                <a:lnTo>
                  <a:pt x="1524728" y="677622"/>
                </a:lnTo>
                <a:lnTo>
                  <a:pt x="1524707" y="677643"/>
                </a:lnTo>
                <a:lnTo>
                  <a:pt x="1517972" y="670907"/>
                </a:lnTo>
                <a:lnTo>
                  <a:pt x="1571860" y="617020"/>
                </a:lnTo>
                <a:lnTo>
                  <a:pt x="1571868" y="617027"/>
                </a:lnTo>
                <a:close/>
                <a:moveTo>
                  <a:pt x="2000176" y="614249"/>
                </a:moveTo>
                <a:lnTo>
                  <a:pt x="2005596" y="619669"/>
                </a:lnTo>
                <a:cubicBezTo>
                  <a:pt x="2005815" y="620316"/>
                  <a:pt x="2006043" y="620964"/>
                  <a:pt x="2006262" y="621621"/>
                </a:cubicBezTo>
                <a:lnTo>
                  <a:pt x="1953027" y="674866"/>
                </a:lnTo>
                <a:lnTo>
                  <a:pt x="1946293" y="668132"/>
                </a:lnTo>
                <a:close/>
                <a:moveTo>
                  <a:pt x="37419" y="591115"/>
                </a:moveTo>
                <a:lnTo>
                  <a:pt x="44155" y="597849"/>
                </a:lnTo>
                <a:lnTo>
                  <a:pt x="44104" y="597901"/>
                </a:lnTo>
                <a:lnTo>
                  <a:pt x="44192" y="597989"/>
                </a:lnTo>
                <a:lnTo>
                  <a:pt x="0" y="642189"/>
                </a:lnTo>
                <a:lnTo>
                  <a:pt x="0" y="628545"/>
                </a:lnTo>
                <a:close/>
                <a:moveTo>
                  <a:pt x="465730" y="588483"/>
                </a:moveTo>
                <a:lnTo>
                  <a:pt x="472464" y="595217"/>
                </a:lnTo>
                <a:lnTo>
                  <a:pt x="418581" y="649100"/>
                </a:lnTo>
                <a:lnTo>
                  <a:pt x="418570" y="649089"/>
                </a:lnTo>
                <a:lnTo>
                  <a:pt x="418552" y="649107"/>
                </a:lnTo>
                <a:lnTo>
                  <a:pt x="411816" y="642372"/>
                </a:lnTo>
                <a:lnTo>
                  <a:pt x="465697" y="588491"/>
                </a:lnTo>
                <a:lnTo>
                  <a:pt x="465710" y="588504"/>
                </a:lnTo>
                <a:close/>
                <a:moveTo>
                  <a:pt x="893999" y="585711"/>
                </a:moveTo>
                <a:lnTo>
                  <a:pt x="900733" y="592446"/>
                </a:lnTo>
                <a:lnTo>
                  <a:pt x="846860" y="646329"/>
                </a:lnTo>
                <a:lnTo>
                  <a:pt x="846846" y="646315"/>
                </a:lnTo>
                <a:lnTo>
                  <a:pt x="846831" y="646331"/>
                </a:lnTo>
                <a:lnTo>
                  <a:pt x="840095" y="639596"/>
                </a:lnTo>
                <a:lnTo>
                  <a:pt x="893970" y="585721"/>
                </a:lnTo>
                <a:lnTo>
                  <a:pt x="893979" y="585731"/>
                </a:lnTo>
                <a:close/>
                <a:moveTo>
                  <a:pt x="1322291" y="582940"/>
                </a:moveTo>
                <a:lnTo>
                  <a:pt x="1329025" y="589674"/>
                </a:lnTo>
                <a:lnTo>
                  <a:pt x="1275142" y="643557"/>
                </a:lnTo>
                <a:lnTo>
                  <a:pt x="1275133" y="643548"/>
                </a:lnTo>
                <a:lnTo>
                  <a:pt x="1275110" y="643571"/>
                </a:lnTo>
                <a:lnTo>
                  <a:pt x="1268375" y="636835"/>
                </a:lnTo>
                <a:lnTo>
                  <a:pt x="1322263" y="582948"/>
                </a:lnTo>
                <a:lnTo>
                  <a:pt x="1322273" y="582958"/>
                </a:lnTo>
                <a:close/>
                <a:moveTo>
                  <a:pt x="1750563" y="580168"/>
                </a:moveTo>
                <a:lnTo>
                  <a:pt x="1757297" y="586902"/>
                </a:lnTo>
                <a:lnTo>
                  <a:pt x="1703415" y="640785"/>
                </a:lnTo>
                <a:lnTo>
                  <a:pt x="1703409" y="640779"/>
                </a:lnTo>
                <a:lnTo>
                  <a:pt x="1703384" y="640804"/>
                </a:lnTo>
                <a:lnTo>
                  <a:pt x="1696649" y="634069"/>
                </a:lnTo>
                <a:lnTo>
                  <a:pt x="1750530" y="580188"/>
                </a:lnTo>
                <a:lnTo>
                  <a:pt x="1750536" y="580195"/>
                </a:lnTo>
                <a:close/>
                <a:moveTo>
                  <a:pt x="626271" y="569776"/>
                </a:moveTo>
                <a:cubicBezTo>
                  <a:pt x="629709" y="570871"/>
                  <a:pt x="633157" y="571910"/>
                  <a:pt x="636615" y="572891"/>
                </a:cubicBezTo>
                <a:lnTo>
                  <a:pt x="597258" y="612248"/>
                </a:lnTo>
                <a:lnTo>
                  <a:pt x="590533" y="605514"/>
                </a:lnTo>
                <a:close/>
                <a:moveTo>
                  <a:pt x="216127" y="554403"/>
                </a:moveTo>
                <a:lnTo>
                  <a:pt x="222862" y="561137"/>
                </a:lnTo>
                <a:lnTo>
                  <a:pt x="168988" y="615020"/>
                </a:lnTo>
                <a:lnTo>
                  <a:pt x="168983" y="615015"/>
                </a:lnTo>
                <a:lnTo>
                  <a:pt x="168965" y="615033"/>
                </a:lnTo>
                <a:lnTo>
                  <a:pt x="162229" y="608298"/>
                </a:lnTo>
                <a:lnTo>
                  <a:pt x="216104" y="554423"/>
                </a:lnTo>
                <a:lnTo>
                  <a:pt x="216105" y="554425"/>
                </a:lnTo>
                <a:close/>
                <a:moveTo>
                  <a:pt x="1072679" y="548869"/>
                </a:moveTo>
                <a:lnTo>
                  <a:pt x="1079413" y="555603"/>
                </a:lnTo>
                <a:lnTo>
                  <a:pt x="1025539" y="609486"/>
                </a:lnTo>
                <a:lnTo>
                  <a:pt x="1025528" y="609475"/>
                </a:lnTo>
                <a:lnTo>
                  <a:pt x="1025510" y="609493"/>
                </a:lnTo>
                <a:lnTo>
                  <a:pt x="1018774" y="602758"/>
                </a:lnTo>
                <a:lnTo>
                  <a:pt x="1072649" y="548883"/>
                </a:lnTo>
                <a:lnTo>
                  <a:pt x="1072657" y="548891"/>
                </a:lnTo>
                <a:close/>
                <a:moveTo>
                  <a:pt x="1500970" y="546097"/>
                </a:moveTo>
                <a:lnTo>
                  <a:pt x="1507704" y="552831"/>
                </a:lnTo>
                <a:lnTo>
                  <a:pt x="1453821" y="606714"/>
                </a:lnTo>
                <a:lnTo>
                  <a:pt x="1453809" y="606702"/>
                </a:lnTo>
                <a:lnTo>
                  <a:pt x="1453788" y="606723"/>
                </a:lnTo>
                <a:lnTo>
                  <a:pt x="1447053" y="599987"/>
                </a:lnTo>
                <a:lnTo>
                  <a:pt x="1500941" y="546100"/>
                </a:lnTo>
                <a:lnTo>
                  <a:pt x="1500954" y="546113"/>
                </a:lnTo>
                <a:close/>
                <a:moveTo>
                  <a:pt x="1929252" y="543325"/>
                </a:moveTo>
                <a:lnTo>
                  <a:pt x="1935986" y="550059"/>
                </a:lnTo>
                <a:lnTo>
                  <a:pt x="1882113" y="603942"/>
                </a:lnTo>
                <a:lnTo>
                  <a:pt x="1882096" y="603925"/>
                </a:lnTo>
                <a:lnTo>
                  <a:pt x="1882069" y="603952"/>
                </a:lnTo>
                <a:lnTo>
                  <a:pt x="1875334" y="597217"/>
                </a:lnTo>
                <a:lnTo>
                  <a:pt x="1929215" y="543336"/>
                </a:lnTo>
                <a:lnTo>
                  <a:pt x="1929228" y="543349"/>
                </a:lnTo>
                <a:close/>
                <a:moveTo>
                  <a:pt x="394816" y="517560"/>
                </a:moveTo>
                <a:lnTo>
                  <a:pt x="401550" y="524294"/>
                </a:lnTo>
                <a:lnTo>
                  <a:pt x="347668" y="578177"/>
                </a:lnTo>
                <a:lnTo>
                  <a:pt x="347659" y="578168"/>
                </a:lnTo>
                <a:lnTo>
                  <a:pt x="347643" y="578185"/>
                </a:lnTo>
                <a:lnTo>
                  <a:pt x="340907" y="571449"/>
                </a:lnTo>
                <a:lnTo>
                  <a:pt x="394795" y="517562"/>
                </a:lnTo>
                <a:lnTo>
                  <a:pt x="394805" y="517571"/>
                </a:lnTo>
                <a:close/>
                <a:moveTo>
                  <a:pt x="1251368" y="512026"/>
                </a:moveTo>
                <a:lnTo>
                  <a:pt x="1258102" y="518760"/>
                </a:lnTo>
                <a:lnTo>
                  <a:pt x="1204219" y="572643"/>
                </a:lnTo>
                <a:lnTo>
                  <a:pt x="1204209" y="572633"/>
                </a:lnTo>
                <a:lnTo>
                  <a:pt x="1204181" y="572661"/>
                </a:lnTo>
                <a:lnTo>
                  <a:pt x="1197446" y="565925"/>
                </a:lnTo>
                <a:lnTo>
                  <a:pt x="1251334" y="512038"/>
                </a:lnTo>
                <a:lnTo>
                  <a:pt x="1251345" y="512049"/>
                </a:lnTo>
                <a:close/>
                <a:moveTo>
                  <a:pt x="1679650" y="509254"/>
                </a:moveTo>
                <a:lnTo>
                  <a:pt x="1686384" y="515988"/>
                </a:lnTo>
                <a:lnTo>
                  <a:pt x="1632501" y="569871"/>
                </a:lnTo>
                <a:lnTo>
                  <a:pt x="1632492" y="569862"/>
                </a:lnTo>
                <a:lnTo>
                  <a:pt x="1632469" y="569884"/>
                </a:lnTo>
                <a:lnTo>
                  <a:pt x="1625734" y="563149"/>
                </a:lnTo>
                <a:lnTo>
                  <a:pt x="1679615" y="509268"/>
                </a:lnTo>
                <a:lnTo>
                  <a:pt x="1679625" y="509279"/>
                </a:lnTo>
                <a:close/>
                <a:moveTo>
                  <a:pt x="145214" y="483489"/>
                </a:moveTo>
                <a:lnTo>
                  <a:pt x="151948" y="490223"/>
                </a:lnTo>
                <a:lnTo>
                  <a:pt x="98075" y="544106"/>
                </a:lnTo>
                <a:lnTo>
                  <a:pt x="98059" y="544090"/>
                </a:lnTo>
                <a:lnTo>
                  <a:pt x="98047" y="544103"/>
                </a:lnTo>
                <a:lnTo>
                  <a:pt x="91311" y="537368"/>
                </a:lnTo>
                <a:lnTo>
                  <a:pt x="145186" y="483493"/>
                </a:lnTo>
                <a:lnTo>
                  <a:pt x="145198" y="483505"/>
                </a:lnTo>
                <a:close/>
                <a:moveTo>
                  <a:pt x="1001765" y="477946"/>
                </a:moveTo>
                <a:lnTo>
                  <a:pt x="1008499" y="484680"/>
                </a:lnTo>
                <a:lnTo>
                  <a:pt x="954626" y="538563"/>
                </a:lnTo>
                <a:lnTo>
                  <a:pt x="954610" y="538547"/>
                </a:lnTo>
                <a:lnTo>
                  <a:pt x="954587" y="538569"/>
                </a:lnTo>
                <a:lnTo>
                  <a:pt x="947852" y="531834"/>
                </a:lnTo>
                <a:lnTo>
                  <a:pt x="1001733" y="477953"/>
                </a:lnTo>
                <a:lnTo>
                  <a:pt x="1001745" y="477966"/>
                </a:lnTo>
                <a:close/>
                <a:moveTo>
                  <a:pt x="1430047" y="475174"/>
                </a:moveTo>
                <a:lnTo>
                  <a:pt x="1436781" y="481908"/>
                </a:lnTo>
                <a:lnTo>
                  <a:pt x="1382898" y="535791"/>
                </a:lnTo>
                <a:lnTo>
                  <a:pt x="1382897" y="535790"/>
                </a:lnTo>
                <a:lnTo>
                  <a:pt x="1382872" y="535815"/>
                </a:lnTo>
                <a:lnTo>
                  <a:pt x="1376137" y="529080"/>
                </a:lnTo>
                <a:lnTo>
                  <a:pt x="1430018" y="475199"/>
                </a:lnTo>
                <a:lnTo>
                  <a:pt x="1430020" y="475201"/>
                </a:lnTo>
                <a:close/>
                <a:moveTo>
                  <a:pt x="1858329" y="472412"/>
                </a:moveTo>
                <a:lnTo>
                  <a:pt x="1865063" y="479146"/>
                </a:lnTo>
                <a:lnTo>
                  <a:pt x="1811190" y="533029"/>
                </a:lnTo>
                <a:lnTo>
                  <a:pt x="1811177" y="533016"/>
                </a:lnTo>
                <a:lnTo>
                  <a:pt x="1811148" y="533045"/>
                </a:lnTo>
                <a:lnTo>
                  <a:pt x="1804413" y="526310"/>
                </a:lnTo>
                <a:lnTo>
                  <a:pt x="1858294" y="472429"/>
                </a:lnTo>
                <a:lnTo>
                  <a:pt x="1858303" y="472438"/>
                </a:lnTo>
                <a:close/>
                <a:moveTo>
                  <a:pt x="323903" y="446646"/>
                </a:moveTo>
                <a:lnTo>
                  <a:pt x="330637" y="453381"/>
                </a:lnTo>
                <a:lnTo>
                  <a:pt x="276754" y="507264"/>
                </a:lnTo>
                <a:lnTo>
                  <a:pt x="276741" y="507251"/>
                </a:lnTo>
                <a:lnTo>
                  <a:pt x="276727" y="507264"/>
                </a:lnTo>
                <a:lnTo>
                  <a:pt x="269992" y="500529"/>
                </a:lnTo>
                <a:lnTo>
                  <a:pt x="323872" y="446648"/>
                </a:lnTo>
                <a:lnTo>
                  <a:pt x="323887" y="446663"/>
                </a:lnTo>
                <a:close/>
                <a:moveTo>
                  <a:pt x="1180454" y="441103"/>
                </a:moveTo>
                <a:lnTo>
                  <a:pt x="1187188" y="447837"/>
                </a:lnTo>
                <a:lnTo>
                  <a:pt x="1133305" y="501720"/>
                </a:lnTo>
                <a:lnTo>
                  <a:pt x="1133293" y="501708"/>
                </a:lnTo>
                <a:lnTo>
                  <a:pt x="1133269" y="501731"/>
                </a:lnTo>
                <a:lnTo>
                  <a:pt x="1126534" y="494996"/>
                </a:lnTo>
                <a:lnTo>
                  <a:pt x="1180415" y="441115"/>
                </a:lnTo>
                <a:lnTo>
                  <a:pt x="1180428" y="441129"/>
                </a:lnTo>
                <a:close/>
                <a:moveTo>
                  <a:pt x="1608727" y="438331"/>
                </a:moveTo>
                <a:lnTo>
                  <a:pt x="1615461" y="445065"/>
                </a:lnTo>
                <a:lnTo>
                  <a:pt x="1561578" y="498948"/>
                </a:lnTo>
                <a:lnTo>
                  <a:pt x="1561568" y="498938"/>
                </a:lnTo>
                <a:lnTo>
                  <a:pt x="1561545" y="498961"/>
                </a:lnTo>
                <a:lnTo>
                  <a:pt x="1554810" y="492226"/>
                </a:lnTo>
                <a:lnTo>
                  <a:pt x="1608691" y="438345"/>
                </a:lnTo>
                <a:lnTo>
                  <a:pt x="1608702" y="438356"/>
                </a:lnTo>
                <a:close/>
                <a:moveTo>
                  <a:pt x="74300" y="412576"/>
                </a:moveTo>
                <a:lnTo>
                  <a:pt x="81034" y="419310"/>
                </a:lnTo>
                <a:lnTo>
                  <a:pt x="27151" y="473193"/>
                </a:lnTo>
                <a:lnTo>
                  <a:pt x="27141" y="473183"/>
                </a:lnTo>
                <a:lnTo>
                  <a:pt x="27128" y="473195"/>
                </a:lnTo>
                <a:lnTo>
                  <a:pt x="20393" y="466460"/>
                </a:lnTo>
                <a:lnTo>
                  <a:pt x="74273" y="412579"/>
                </a:lnTo>
                <a:lnTo>
                  <a:pt x="74285" y="412591"/>
                </a:lnTo>
                <a:close/>
                <a:moveTo>
                  <a:pt x="1359124" y="404260"/>
                </a:moveTo>
                <a:lnTo>
                  <a:pt x="1365858" y="410994"/>
                </a:lnTo>
                <a:lnTo>
                  <a:pt x="1311985" y="464877"/>
                </a:lnTo>
                <a:lnTo>
                  <a:pt x="1311973" y="464865"/>
                </a:lnTo>
                <a:lnTo>
                  <a:pt x="1311953" y="464886"/>
                </a:lnTo>
                <a:lnTo>
                  <a:pt x="1305217" y="458151"/>
                </a:lnTo>
                <a:lnTo>
                  <a:pt x="1359092" y="404276"/>
                </a:lnTo>
                <a:lnTo>
                  <a:pt x="1359100" y="404284"/>
                </a:lnTo>
                <a:close/>
                <a:moveTo>
                  <a:pt x="1787406" y="401488"/>
                </a:moveTo>
                <a:lnTo>
                  <a:pt x="1794140" y="408223"/>
                </a:lnTo>
                <a:lnTo>
                  <a:pt x="1740267" y="462106"/>
                </a:lnTo>
                <a:lnTo>
                  <a:pt x="1740255" y="462094"/>
                </a:lnTo>
                <a:lnTo>
                  <a:pt x="1740233" y="462116"/>
                </a:lnTo>
                <a:lnTo>
                  <a:pt x="1733498" y="455381"/>
                </a:lnTo>
                <a:lnTo>
                  <a:pt x="1787379" y="401500"/>
                </a:lnTo>
                <a:lnTo>
                  <a:pt x="1787386" y="401508"/>
                </a:lnTo>
                <a:close/>
                <a:moveTo>
                  <a:pt x="252989" y="375723"/>
                </a:moveTo>
                <a:lnTo>
                  <a:pt x="259723" y="382457"/>
                </a:lnTo>
                <a:lnTo>
                  <a:pt x="205840" y="436340"/>
                </a:lnTo>
                <a:lnTo>
                  <a:pt x="205827" y="436327"/>
                </a:lnTo>
                <a:lnTo>
                  <a:pt x="205803" y="436351"/>
                </a:lnTo>
                <a:lnTo>
                  <a:pt x="199068" y="429615"/>
                </a:lnTo>
                <a:lnTo>
                  <a:pt x="252956" y="375728"/>
                </a:lnTo>
                <a:lnTo>
                  <a:pt x="252970" y="375742"/>
                </a:lnTo>
                <a:close/>
                <a:moveTo>
                  <a:pt x="1109531" y="370189"/>
                </a:moveTo>
                <a:lnTo>
                  <a:pt x="1116265" y="376923"/>
                </a:lnTo>
                <a:lnTo>
                  <a:pt x="1062382" y="430806"/>
                </a:lnTo>
                <a:lnTo>
                  <a:pt x="1062376" y="430800"/>
                </a:lnTo>
                <a:lnTo>
                  <a:pt x="1062358" y="430817"/>
                </a:lnTo>
                <a:lnTo>
                  <a:pt x="1055623" y="424082"/>
                </a:lnTo>
                <a:lnTo>
                  <a:pt x="1109504" y="370201"/>
                </a:lnTo>
                <a:lnTo>
                  <a:pt x="1109511" y="370209"/>
                </a:lnTo>
                <a:close/>
                <a:moveTo>
                  <a:pt x="1537813" y="367418"/>
                </a:moveTo>
                <a:lnTo>
                  <a:pt x="1544547" y="374152"/>
                </a:lnTo>
                <a:lnTo>
                  <a:pt x="1490664" y="428035"/>
                </a:lnTo>
                <a:lnTo>
                  <a:pt x="1490656" y="428027"/>
                </a:lnTo>
                <a:lnTo>
                  <a:pt x="1490636" y="428047"/>
                </a:lnTo>
                <a:lnTo>
                  <a:pt x="1483901" y="421312"/>
                </a:lnTo>
                <a:lnTo>
                  <a:pt x="1537782" y="367431"/>
                </a:lnTo>
                <a:lnTo>
                  <a:pt x="1537791" y="367440"/>
                </a:lnTo>
                <a:close/>
                <a:moveTo>
                  <a:pt x="3367" y="341652"/>
                </a:moveTo>
                <a:lnTo>
                  <a:pt x="10102" y="348387"/>
                </a:lnTo>
                <a:lnTo>
                  <a:pt x="0" y="358491"/>
                </a:lnTo>
                <a:lnTo>
                  <a:pt x="0" y="345007"/>
                </a:lnTo>
                <a:lnTo>
                  <a:pt x="3344" y="341663"/>
                </a:lnTo>
                <a:lnTo>
                  <a:pt x="3350" y="341669"/>
                </a:lnTo>
                <a:close/>
                <a:moveTo>
                  <a:pt x="1288210" y="333346"/>
                </a:moveTo>
                <a:lnTo>
                  <a:pt x="1294945" y="340081"/>
                </a:lnTo>
                <a:lnTo>
                  <a:pt x="1241061" y="393964"/>
                </a:lnTo>
                <a:lnTo>
                  <a:pt x="1241052" y="393955"/>
                </a:lnTo>
                <a:lnTo>
                  <a:pt x="1241037" y="393969"/>
                </a:lnTo>
                <a:lnTo>
                  <a:pt x="1234302" y="387234"/>
                </a:lnTo>
                <a:lnTo>
                  <a:pt x="1288183" y="333353"/>
                </a:lnTo>
                <a:lnTo>
                  <a:pt x="1288193" y="333363"/>
                </a:lnTo>
                <a:close/>
                <a:moveTo>
                  <a:pt x="1716492" y="330575"/>
                </a:moveTo>
                <a:lnTo>
                  <a:pt x="1723227" y="337309"/>
                </a:lnTo>
                <a:lnTo>
                  <a:pt x="1669353" y="391192"/>
                </a:lnTo>
                <a:lnTo>
                  <a:pt x="1669343" y="391182"/>
                </a:lnTo>
                <a:lnTo>
                  <a:pt x="1669315" y="391209"/>
                </a:lnTo>
                <a:lnTo>
                  <a:pt x="1662580" y="384474"/>
                </a:lnTo>
                <a:lnTo>
                  <a:pt x="1716461" y="330593"/>
                </a:lnTo>
                <a:lnTo>
                  <a:pt x="1716467" y="330600"/>
                </a:lnTo>
                <a:close/>
                <a:moveTo>
                  <a:pt x="182056" y="304810"/>
                </a:moveTo>
                <a:lnTo>
                  <a:pt x="188791" y="311544"/>
                </a:lnTo>
                <a:lnTo>
                  <a:pt x="134908" y="365427"/>
                </a:lnTo>
                <a:lnTo>
                  <a:pt x="134900" y="365419"/>
                </a:lnTo>
                <a:lnTo>
                  <a:pt x="134885" y="365434"/>
                </a:lnTo>
                <a:lnTo>
                  <a:pt x="128150" y="358699"/>
                </a:lnTo>
                <a:lnTo>
                  <a:pt x="182030" y="304818"/>
                </a:lnTo>
                <a:lnTo>
                  <a:pt x="182039" y="304827"/>
                </a:lnTo>
                <a:close/>
                <a:moveTo>
                  <a:pt x="1466899" y="296494"/>
                </a:moveTo>
                <a:lnTo>
                  <a:pt x="1473634" y="303229"/>
                </a:lnTo>
                <a:lnTo>
                  <a:pt x="1419751" y="357111"/>
                </a:lnTo>
                <a:lnTo>
                  <a:pt x="1419749" y="357109"/>
                </a:lnTo>
                <a:lnTo>
                  <a:pt x="1419716" y="357141"/>
                </a:lnTo>
                <a:lnTo>
                  <a:pt x="1412981" y="350405"/>
                </a:lnTo>
                <a:lnTo>
                  <a:pt x="1466869" y="296518"/>
                </a:lnTo>
                <a:lnTo>
                  <a:pt x="1466872" y="296521"/>
                </a:lnTo>
                <a:close/>
                <a:moveTo>
                  <a:pt x="1217297" y="262423"/>
                </a:moveTo>
                <a:lnTo>
                  <a:pt x="1224031" y="269158"/>
                </a:lnTo>
                <a:lnTo>
                  <a:pt x="1170148" y="323040"/>
                </a:lnTo>
                <a:lnTo>
                  <a:pt x="1170138" y="323031"/>
                </a:lnTo>
                <a:lnTo>
                  <a:pt x="1170113" y="323056"/>
                </a:lnTo>
                <a:lnTo>
                  <a:pt x="1163378" y="316320"/>
                </a:lnTo>
                <a:lnTo>
                  <a:pt x="1217266" y="262433"/>
                </a:lnTo>
                <a:lnTo>
                  <a:pt x="1217277" y="262443"/>
                </a:lnTo>
                <a:close/>
                <a:moveTo>
                  <a:pt x="1645579" y="259652"/>
                </a:moveTo>
                <a:lnTo>
                  <a:pt x="1652313" y="266386"/>
                </a:lnTo>
                <a:lnTo>
                  <a:pt x="1598440" y="320269"/>
                </a:lnTo>
                <a:lnTo>
                  <a:pt x="1598424" y="320253"/>
                </a:lnTo>
                <a:lnTo>
                  <a:pt x="1598399" y="320279"/>
                </a:lnTo>
                <a:lnTo>
                  <a:pt x="1591663" y="313544"/>
                </a:lnTo>
                <a:lnTo>
                  <a:pt x="1645538" y="259669"/>
                </a:lnTo>
                <a:lnTo>
                  <a:pt x="1645550" y="259681"/>
                </a:lnTo>
                <a:close/>
                <a:moveTo>
                  <a:pt x="111122" y="233882"/>
                </a:moveTo>
                <a:lnTo>
                  <a:pt x="111135" y="233895"/>
                </a:lnTo>
                <a:lnTo>
                  <a:pt x="111143" y="233886"/>
                </a:lnTo>
                <a:lnTo>
                  <a:pt x="117877" y="240621"/>
                </a:lnTo>
                <a:lnTo>
                  <a:pt x="63994" y="294504"/>
                </a:lnTo>
                <a:lnTo>
                  <a:pt x="63982" y="294492"/>
                </a:lnTo>
                <a:lnTo>
                  <a:pt x="63969" y="294505"/>
                </a:lnTo>
                <a:lnTo>
                  <a:pt x="57234" y="287769"/>
                </a:lnTo>
                <a:close/>
                <a:moveTo>
                  <a:pt x="1395976" y="225581"/>
                </a:moveTo>
                <a:lnTo>
                  <a:pt x="1402710" y="232315"/>
                </a:lnTo>
                <a:lnTo>
                  <a:pt x="1348828" y="286198"/>
                </a:lnTo>
                <a:lnTo>
                  <a:pt x="1348820" y="286190"/>
                </a:lnTo>
                <a:lnTo>
                  <a:pt x="1348792" y="286218"/>
                </a:lnTo>
                <a:lnTo>
                  <a:pt x="1342057" y="279482"/>
                </a:lnTo>
                <a:lnTo>
                  <a:pt x="1395945" y="225595"/>
                </a:lnTo>
                <a:lnTo>
                  <a:pt x="1395954" y="225603"/>
                </a:lnTo>
                <a:close/>
                <a:moveTo>
                  <a:pt x="275046" y="211818"/>
                </a:moveTo>
                <a:cubicBezTo>
                  <a:pt x="276922" y="214428"/>
                  <a:pt x="278741" y="217104"/>
                  <a:pt x="280589" y="219743"/>
                </a:cubicBezTo>
                <a:lnTo>
                  <a:pt x="242670" y="257662"/>
                </a:lnTo>
                <a:lnTo>
                  <a:pt x="235936" y="250928"/>
                </a:lnTo>
                <a:close/>
                <a:moveTo>
                  <a:pt x="1574656" y="188738"/>
                </a:moveTo>
                <a:lnTo>
                  <a:pt x="1581390" y="195472"/>
                </a:lnTo>
                <a:lnTo>
                  <a:pt x="1527507" y="249355"/>
                </a:lnTo>
                <a:lnTo>
                  <a:pt x="1527502" y="249350"/>
                </a:lnTo>
                <a:lnTo>
                  <a:pt x="1527479" y="249372"/>
                </a:lnTo>
                <a:lnTo>
                  <a:pt x="1520744" y="242637"/>
                </a:lnTo>
                <a:lnTo>
                  <a:pt x="1574625" y="188756"/>
                </a:lnTo>
                <a:lnTo>
                  <a:pt x="1574631" y="188763"/>
                </a:lnTo>
                <a:close/>
                <a:moveTo>
                  <a:pt x="40229" y="162973"/>
                </a:moveTo>
                <a:lnTo>
                  <a:pt x="46963" y="169707"/>
                </a:lnTo>
                <a:lnTo>
                  <a:pt x="0" y="216670"/>
                </a:lnTo>
                <a:lnTo>
                  <a:pt x="0" y="203180"/>
                </a:lnTo>
                <a:lnTo>
                  <a:pt x="40198" y="162981"/>
                </a:lnTo>
                <a:lnTo>
                  <a:pt x="40210" y="162993"/>
                </a:lnTo>
                <a:close/>
                <a:moveTo>
                  <a:pt x="212009" y="133008"/>
                </a:moveTo>
                <a:cubicBezTo>
                  <a:pt x="214114" y="135380"/>
                  <a:pt x="216200" y="137790"/>
                  <a:pt x="218296" y="140190"/>
                </a:cubicBezTo>
                <a:lnTo>
                  <a:pt x="171747" y="186739"/>
                </a:lnTo>
                <a:lnTo>
                  <a:pt x="165013" y="180004"/>
                </a:lnTo>
                <a:close/>
                <a:moveTo>
                  <a:pt x="141059" y="62132"/>
                </a:moveTo>
                <a:cubicBezTo>
                  <a:pt x="143431" y="64237"/>
                  <a:pt x="145784" y="66380"/>
                  <a:pt x="148136" y="68523"/>
                </a:cubicBezTo>
                <a:lnTo>
                  <a:pt x="100835" y="115824"/>
                </a:lnTo>
                <a:lnTo>
                  <a:pt x="94101" y="109090"/>
                </a:lnTo>
                <a:close/>
                <a:moveTo>
                  <a:pt x="61363" y="0"/>
                </a:moveTo>
                <a:cubicBezTo>
                  <a:pt x="64020" y="1810"/>
                  <a:pt x="66649" y="3686"/>
                  <a:pt x="69297" y="5534"/>
                </a:cubicBezTo>
                <a:lnTo>
                  <a:pt x="29921" y="44901"/>
                </a:lnTo>
                <a:lnTo>
                  <a:pt x="23196" y="38167"/>
                </a:lnTo>
                <a:close/>
              </a:path>
            </a:pathLst>
          </a:custGeom>
          <a:gradFill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ABE5000-6A69-504B-96AD-47CB43D1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4</a:t>
            </a:fld>
            <a:endParaRPr lang="en-ID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30269" y="1179585"/>
            <a:ext cx="5381263" cy="64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349305" y="1179585"/>
            <a:ext cx="42463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Parts of Car</a:t>
            </a:r>
            <a:endParaRPr lang="ar-EG" sz="36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49304" y="2094061"/>
            <a:ext cx="6316393" cy="40318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Arduino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</a:t>
            </a: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Uno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board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pt-BR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L298N Dual H Bridge Motor </a:t>
            </a:r>
            <a:r>
              <a:rPr lang="pt-BR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Driver</a:t>
            </a:r>
          </a:p>
          <a:p>
            <a:pPr marL="285750" indent="-285750">
              <a:buFont typeface="Wingdings" pitchFamily="2" charset="2"/>
              <a:buChar char="v"/>
            </a:pPr>
            <a:endParaRPr lang="pt-BR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3</a:t>
            </a:r>
            <a:r>
              <a:rPr lang="en-GB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</a:t>
            </a: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IR Sensor </a:t>
            </a:r>
            <a:endParaRPr lang="en-GB" sz="2000" dirty="0" smtClean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endParaRPr lang="en-GB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Two Gear </a:t>
            </a: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DC Motor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Chassis and Castel wheel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12 Volt </a:t>
            </a: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Battery</a:t>
            </a:r>
          </a:p>
          <a:p>
            <a:pPr marL="285750" indent="-285750">
              <a:buFont typeface="Wingdings" pitchFamily="2" charset="2"/>
              <a:buChar char="v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Wingdings" pitchFamily="2" charset="2"/>
              <a:buChar char="v"/>
            </a:pPr>
            <a:endParaRPr lang="ar-EG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191" y="1490050"/>
            <a:ext cx="3968750" cy="1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814" y="1064058"/>
            <a:ext cx="3968750" cy="1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577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9A4936D-555F-1C7C-04D1-565166B2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E79B0E95-CA72-7C90-57C6-A50E675FC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xmlns="" id="{34F909C4-1F36-D5F1-56E8-6C22BB20CF7E}"/>
              </a:ext>
            </a:extLst>
          </p:cNvPr>
          <p:cNvSpPr/>
          <p:nvPr/>
        </p:nvSpPr>
        <p:spPr>
          <a:xfrm rot="19644849" flipH="1">
            <a:off x="-992490" y="-383077"/>
            <a:ext cx="5999677" cy="9613317"/>
          </a:xfrm>
          <a:custGeom>
            <a:avLst/>
            <a:gdLst>
              <a:gd name="connsiteX0" fmla="*/ 2306214 w 5999677"/>
              <a:gd name="connsiteY0" fmla="*/ 0 h 9613317"/>
              <a:gd name="connsiteX1" fmla="*/ 5999677 w 5999677"/>
              <a:gd name="connsiteY1" fmla="*/ 5778450 h 9613317"/>
              <a:gd name="connsiteX2" fmla="*/ 0 w 5999677"/>
              <a:gd name="connsiteY2" fmla="*/ 9613317 h 9613317"/>
              <a:gd name="connsiteX3" fmla="*/ 0 w 5999677"/>
              <a:gd name="connsiteY3" fmla="*/ 1474084 h 9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677" h="9613317">
                <a:moveTo>
                  <a:pt x="2306214" y="0"/>
                </a:moveTo>
                <a:lnTo>
                  <a:pt x="5999677" y="5778450"/>
                </a:lnTo>
                <a:lnTo>
                  <a:pt x="0" y="9613317"/>
                </a:lnTo>
                <a:lnTo>
                  <a:pt x="0" y="1474084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xmlns="" id="{9F5910D8-4D9C-D7B3-749C-7FB392B70D36}"/>
              </a:ext>
            </a:extLst>
          </p:cNvPr>
          <p:cNvSpPr/>
          <p:nvPr/>
        </p:nvSpPr>
        <p:spPr>
          <a:xfrm rot="1955151">
            <a:off x="7187913" y="-383077"/>
            <a:ext cx="5999677" cy="9613317"/>
          </a:xfrm>
          <a:custGeom>
            <a:avLst/>
            <a:gdLst>
              <a:gd name="connsiteX0" fmla="*/ 2306214 w 5999677"/>
              <a:gd name="connsiteY0" fmla="*/ 0 h 9613317"/>
              <a:gd name="connsiteX1" fmla="*/ 5999677 w 5999677"/>
              <a:gd name="connsiteY1" fmla="*/ 5778450 h 9613317"/>
              <a:gd name="connsiteX2" fmla="*/ 0 w 5999677"/>
              <a:gd name="connsiteY2" fmla="*/ 9613317 h 9613317"/>
              <a:gd name="connsiteX3" fmla="*/ 0 w 5999677"/>
              <a:gd name="connsiteY3" fmla="*/ 1474084 h 9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677" h="9613317">
                <a:moveTo>
                  <a:pt x="2306214" y="0"/>
                </a:moveTo>
                <a:lnTo>
                  <a:pt x="5999677" y="5778450"/>
                </a:lnTo>
                <a:lnTo>
                  <a:pt x="0" y="9613317"/>
                </a:lnTo>
                <a:lnTo>
                  <a:pt x="0" y="1474084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58D174-B4FD-F2B3-F51E-D7224ABA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5</a:t>
            </a:fld>
            <a:endParaRPr lang="en-ID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xmlns="" id="{CEB81775-E6E7-3FA2-F200-4A69B3A472FA}"/>
              </a:ext>
            </a:extLst>
          </p:cNvPr>
          <p:cNvSpPr/>
          <p:nvPr/>
        </p:nvSpPr>
        <p:spPr>
          <a:xfrm>
            <a:off x="-30480" y="-30480"/>
            <a:ext cx="2522221" cy="1508760"/>
          </a:xfrm>
          <a:custGeom>
            <a:avLst/>
            <a:gdLst>
              <a:gd name="connsiteX0" fmla="*/ 0 w 2522221"/>
              <a:gd name="connsiteY0" fmla="*/ 0 h 1508760"/>
              <a:gd name="connsiteX1" fmla="*/ 1647141 w 2522221"/>
              <a:gd name="connsiteY1" fmla="*/ 0 h 1508760"/>
              <a:gd name="connsiteX2" fmla="*/ 2522221 w 2522221"/>
              <a:gd name="connsiteY2" fmla="*/ 1508760 h 1508760"/>
              <a:gd name="connsiteX3" fmla="*/ 0 w 2522221"/>
              <a:gd name="connsiteY3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1" h="1508760">
                <a:moveTo>
                  <a:pt x="0" y="0"/>
                </a:moveTo>
                <a:lnTo>
                  <a:pt x="1647141" y="0"/>
                </a:lnTo>
                <a:lnTo>
                  <a:pt x="2522221" y="1508760"/>
                </a:lnTo>
                <a:lnTo>
                  <a:pt x="0" y="1508760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A08FCB-4817-7867-D373-35D6B7BC604E}"/>
              </a:ext>
            </a:extLst>
          </p:cNvPr>
          <p:cNvCxnSpPr>
            <a:cxnSpLocks/>
          </p:cNvCxnSpPr>
          <p:nvPr/>
        </p:nvCxnSpPr>
        <p:spPr>
          <a:xfrm>
            <a:off x="0" y="5300903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E8779E9F-5780-3D1B-3852-486DFF8D236F}"/>
              </a:ext>
            </a:extLst>
          </p:cNvPr>
          <p:cNvCxnSpPr>
            <a:cxnSpLocks/>
          </p:cNvCxnSpPr>
          <p:nvPr/>
        </p:nvCxnSpPr>
        <p:spPr>
          <a:xfrm>
            <a:off x="0" y="569261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xmlns="" id="{C7C3C1EA-D9FA-C26C-0926-A80D10354B08}"/>
              </a:ext>
            </a:extLst>
          </p:cNvPr>
          <p:cNvCxnSpPr>
            <a:cxnSpLocks/>
          </p:cNvCxnSpPr>
          <p:nvPr/>
        </p:nvCxnSpPr>
        <p:spPr>
          <a:xfrm>
            <a:off x="0" y="490919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9D0AE5A-85D8-6C90-7E87-F7A04C69CF96}"/>
              </a:ext>
            </a:extLst>
          </p:cNvPr>
          <p:cNvCxnSpPr/>
          <p:nvPr/>
        </p:nvCxnSpPr>
        <p:spPr>
          <a:xfrm>
            <a:off x="0" y="1750092"/>
            <a:ext cx="2696901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xmlns="" id="{03BCD687-D899-7C83-56BF-C668861439E2}"/>
              </a:ext>
            </a:extLst>
          </p:cNvPr>
          <p:cNvSpPr/>
          <p:nvPr/>
        </p:nvSpPr>
        <p:spPr>
          <a:xfrm rot="1955151">
            <a:off x="8354354" y="-42142"/>
            <a:ext cx="4932886" cy="8931446"/>
          </a:xfrm>
          <a:custGeom>
            <a:avLst/>
            <a:gdLst>
              <a:gd name="connsiteX0" fmla="*/ 0 w 4932886"/>
              <a:gd name="connsiteY0" fmla="*/ 792213 h 8931446"/>
              <a:gd name="connsiteX1" fmla="*/ 1239424 w 4932886"/>
              <a:gd name="connsiteY1" fmla="*/ 0 h 8931446"/>
              <a:gd name="connsiteX2" fmla="*/ 4932886 w 4932886"/>
              <a:gd name="connsiteY2" fmla="*/ 5778450 h 8931446"/>
              <a:gd name="connsiteX3" fmla="*/ 0 w 4932886"/>
              <a:gd name="connsiteY3" fmla="*/ 8931446 h 893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2886" h="8931446">
                <a:moveTo>
                  <a:pt x="0" y="792213"/>
                </a:moveTo>
                <a:lnTo>
                  <a:pt x="1239424" y="0"/>
                </a:lnTo>
                <a:lnTo>
                  <a:pt x="4932886" y="5778450"/>
                </a:lnTo>
                <a:lnTo>
                  <a:pt x="0" y="8931446"/>
                </a:lnTo>
                <a:close/>
              </a:path>
            </a:pathLst>
          </a:custGeom>
          <a:solidFill>
            <a:srgbClr val="01295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xmlns="" id="{A9A9C821-FB5C-AC84-74C9-04C83E340941}"/>
              </a:ext>
            </a:extLst>
          </p:cNvPr>
          <p:cNvSpPr/>
          <p:nvPr/>
        </p:nvSpPr>
        <p:spPr>
          <a:xfrm rot="1923318">
            <a:off x="9351096" y="-785821"/>
            <a:ext cx="626041" cy="8128992"/>
          </a:xfrm>
          <a:custGeom>
            <a:avLst/>
            <a:gdLst>
              <a:gd name="connsiteX0" fmla="*/ 0 w 626041"/>
              <a:gd name="connsiteY0" fmla="*/ 392035 h 8128992"/>
              <a:gd name="connsiteX1" fmla="*/ 626041 w 626041"/>
              <a:gd name="connsiteY1" fmla="*/ 0 h 8128992"/>
              <a:gd name="connsiteX2" fmla="*/ 626041 w 626041"/>
              <a:gd name="connsiteY2" fmla="*/ 8128992 h 8128992"/>
              <a:gd name="connsiteX3" fmla="*/ 1 w 626041"/>
              <a:gd name="connsiteY3" fmla="*/ 8128992 h 81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41" h="8128992">
                <a:moveTo>
                  <a:pt x="0" y="392035"/>
                </a:moveTo>
                <a:lnTo>
                  <a:pt x="626041" y="0"/>
                </a:lnTo>
                <a:lnTo>
                  <a:pt x="626041" y="8128992"/>
                </a:lnTo>
                <a:lnTo>
                  <a:pt x="1" y="8128992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xmlns="" id="{C1C37CB4-D6C6-0F8A-C7BB-C631248E9193}"/>
              </a:ext>
            </a:extLst>
          </p:cNvPr>
          <p:cNvSpPr/>
          <p:nvPr/>
        </p:nvSpPr>
        <p:spPr>
          <a:xfrm rot="1923318">
            <a:off x="9707063" y="-642839"/>
            <a:ext cx="626041" cy="7974210"/>
          </a:xfrm>
          <a:custGeom>
            <a:avLst/>
            <a:gdLst>
              <a:gd name="connsiteX0" fmla="*/ 378870 w 626041"/>
              <a:gd name="connsiteY0" fmla="*/ 0 h 7974210"/>
              <a:gd name="connsiteX1" fmla="*/ 626041 w 626041"/>
              <a:gd name="connsiteY1" fmla="*/ 394708 h 7974210"/>
              <a:gd name="connsiteX2" fmla="*/ 626041 w 626041"/>
              <a:gd name="connsiteY2" fmla="*/ 7974210 h 7974210"/>
              <a:gd name="connsiteX3" fmla="*/ 1 w 626041"/>
              <a:gd name="connsiteY3" fmla="*/ 7974210 h 7974210"/>
              <a:gd name="connsiteX4" fmla="*/ 0 w 626041"/>
              <a:gd name="connsiteY4" fmla="*/ 237253 h 7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041" h="7974210">
                <a:moveTo>
                  <a:pt x="378870" y="0"/>
                </a:moveTo>
                <a:lnTo>
                  <a:pt x="626041" y="394708"/>
                </a:lnTo>
                <a:lnTo>
                  <a:pt x="626041" y="7974210"/>
                </a:lnTo>
                <a:lnTo>
                  <a:pt x="1" y="7974210"/>
                </a:lnTo>
                <a:lnTo>
                  <a:pt x="0" y="237253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xmlns="" id="{B3E4097C-A5CD-B3A9-3B93-16E6F9F235B4}"/>
              </a:ext>
            </a:extLst>
          </p:cNvPr>
          <p:cNvSpPr/>
          <p:nvPr/>
        </p:nvSpPr>
        <p:spPr>
          <a:xfrm rot="1923318">
            <a:off x="10048185" y="-448177"/>
            <a:ext cx="626041" cy="7763485"/>
          </a:xfrm>
          <a:custGeom>
            <a:avLst/>
            <a:gdLst>
              <a:gd name="connsiteX0" fmla="*/ 42363 w 626041"/>
              <a:gd name="connsiteY0" fmla="*/ 0 h 7763485"/>
              <a:gd name="connsiteX1" fmla="*/ 626041 w 626041"/>
              <a:gd name="connsiteY1" fmla="*/ 932076 h 7763485"/>
              <a:gd name="connsiteX2" fmla="*/ 626041 w 626041"/>
              <a:gd name="connsiteY2" fmla="*/ 7763485 h 7763485"/>
              <a:gd name="connsiteX3" fmla="*/ 1 w 626041"/>
              <a:gd name="connsiteY3" fmla="*/ 7763485 h 7763485"/>
              <a:gd name="connsiteX4" fmla="*/ 0 w 626041"/>
              <a:gd name="connsiteY4" fmla="*/ 26528 h 77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041" h="7763485">
                <a:moveTo>
                  <a:pt x="42363" y="0"/>
                </a:moveTo>
                <a:lnTo>
                  <a:pt x="626041" y="932076"/>
                </a:lnTo>
                <a:lnTo>
                  <a:pt x="626041" y="7763485"/>
                </a:lnTo>
                <a:lnTo>
                  <a:pt x="1" y="7763485"/>
                </a:lnTo>
                <a:lnTo>
                  <a:pt x="0" y="26528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xmlns="" id="{DF95BB01-194E-ED7A-E6D3-DB7B53C08CBE}"/>
              </a:ext>
            </a:extLst>
          </p:cNvPr>
          <p:cNvSpPr/>
          <p:nvPr/>
        </p:nvSpPr>
        <p:spPr>
          <a:xfrm rot="18184896" flipV="1">
            <a:off x="7890409" y="378211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xmlns="" id="{D2ABF5DE-6833-1441-81DC-B48B8C30C18F}"/>
              </a:ext>
            </a:extLst>
          </p:cNvPr>
          <p:cNvSpPr/>
          <p:nvPr/>
        </p:nvSpPr>
        <p:spPr>
          <a:xfrm rot="18184896" flipV="1">
            <a:off x="10633609" y="259339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xmlns="" id="{3E354EDF-E204-1D13-BBAB-1B7163C72CED}"/>
              </a:ext>
            </a:extLst>
          </p:cNvPr>
          <p:cNvCxnSpPr>
            <a:cxnSpLocks/>
          </p:cNvCxnSpPr>
          <p:nvPr/>
        </p:nvCxnSpPr>
        <p:spPr>
          <a:xfrm>
            <a:off x="2011680" y="0"/>
            <a:ext cx="952500" cy="161544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xmlns="" id="{8F27A5C3-BC5D-2859-4159-3257F34BA9C3}"/>
              </a:ext>
            </a:extLst>
          </p:cNvPr>
          <p:cNvSpPr/>
          <p:nvPr/>
        </p:nvSpPr>
        <p:spPr>
          <a:xfrm>
            <a:off x="10259224" y="2994335"/>
            <a:ext cx="2008977" cy="3375718"/>
          </a:xfrm>
          <a:custGeom>
            <a:avLst/>
            <a:gdLst>
              <a:gd name="connsiteX0" fmla="*/ 2008977 w 2008977"/>
              <a:gd name="connsiteY0" fmla="*/ 0 h 3375718"/>
              <a:gd name="connsiteX1" fmla="*/ 2008977 w 2008977"/>
              <a:gd name="connsiteY1" fmla="*/ 3375718 h 3375718"/>
              <a:gd name="connsiteX2" fmla="*/ 0 w 2008977"/>
              <a:gd name="connsiteY2" fmla="*/ 3375718 h 337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8977" h="3375718">
                <a:moveTo>
                  <a:pt x="2008977" y="0"/>
                </a:moveTo>
                <a:lnTo>
                  <a:pt x="2008977" y="3375718"/>
                </a:lnTo>
                <a:lnTo>
                  <a:pt x="0" y="3375718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xmlns="" id="{80E99320-E7FA-C589-C814-15462C55D9FA}"/>
              </a:ext>
            </a:extLst>
          </p:cNvPr>
          <p:cNvSpPr/>
          <p:nvPr/>
        </p:nvSpPr>
        <p:spPr>
          <a:xfrm>
            <a:off x="9389577" y="2020999"/>
            <a:ext cx="2878624" cy="4837001"/>
          </a:xfrm>
          <a:custGeom>
            <a:avLst/>
            <a:gdLst>
              <a:gd name="connsiteX0" fmla="*/ 2878624 w 2878624"/>
              <a:gd name="connsiteY0" fmla="*/ 0 h 4837001"/>
              <a:gd name="connsiteX1" fmla="*/ 2878624 w 2878624"/>
              <a:gd name="connsiteY1" fmla="*/ 4837001 h 4837001"/>
              <a:gd name="connsiteX2" fmla="*/ 0 w 2878624"/>
              <a:gd name="connsiteY2" fmla="*/ 4837001 h 48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24" h="4837001">
                <a:moveTo>
                  <a:pt x="2878624" y="0"/>
                </a:moveTo>
                <a:lnTo>
                  <a:pt x="2878624" y="4837001"/>
                </a:lnTo>
                <a:lnTo>
                  <a:pt x="0" y="4837001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xmlns="" id="{E0699C06-9B19-8C9E-B23F-EF4553C86C2D}"/>
              </a:ext>
            </a:extLst>
          </p:cNvPr>
          <p:cNvSpPr/>
          <p:nvPr/>
        </p:nvSpPr>
        <p:spPr>
          <a:xfrm>
            <a:off x="-46892" y="-46891"/>
            <a:ext cx="5664468" cy="3185989"/>
          </a:xfrm>
          <a:custGeom>
            <a:avLst/>
            <a:gdLst>
              <a:gd name="connsiteX0" fmla="*/ 0 w 5664468"/>
              <a:gd name="connsiteY0" fmla="*/ 0 h 3185989"/>
              <a:gd name="connsiteX1" fmla="*/ 3599247 w 5664468"/>
              <a:gd name="connsiteY1" fmla="*/ 0 h 3185989"/>
              <a:gd name="connsiteX2" fmla="*/ 5664468 w 5664468"/>
              <a:gd name="connsiteY2" fmla="*/ 3185989 h 3185989"/>
              <a:gd name="connsiteX3" fmla="*/ 0 w 5664468"/>
              <a:gd name="connsiteY3" fmla="*/ 3185989 h 318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4468" h="3185989">
                <a:moveTo>
                  <a:pt x="0" y="0"/>
                </a:moveTo>
                <a:lnTo>
                  <a:pt x="3599247" y="0"/>
                </a:lnTo>
                <a:lnTo>
                  <a:pt x="5664468" y="3185989"/>
                </a:lnTo>
                <a:lnTo>
                  <a:pt x="0" y="3185989"/>
                </a:lnTo>
                <a:close/>
              </a:path>
            </a:pathLst>
          </a:custGeom>
          <a:noFill/>
          <a:ln>
            <a:solidFill>
              <a:srgbClr val="C65BC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17420" y="146086"/>
            <a:ext cx="5700713" cy="81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85341" y="146086"/>
            <a:ext cx="44562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Arduino</a:t>
            </a:r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Uno Board</a:t>
            </a:r>
            <a:endParaRPr lang="ar-EG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8450" y="962915"/>
            <a:ext cx="7865888" cy="12926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GB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Arduino</a:t>
            </a: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 Uno has 14 digital input/output pins (of which 6 can be used as PWM outputs), 6 </a:t>
            </a:r>
            <a:r>
              <a:rPr lang="en-GB" sz="20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analog</a:t>
            </a:r>
            <a:r>
              <a:rPr lang="en-GB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. It contains everything needed to support the microcontroller.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endParaRPr lang="ar-E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438" b="89914" l="10000" r="90000">
                        <a14:foregroundMark x1="58333" y1="15451" x2="66000" y2="11159"/>
                        <a14:foregroundMark x1="72500" y1="6438" x2="72500" y2="6438"/>
                        <a14:foregroundMark x1="33000" y1="81760" x2="27833" y2="76609"/>
                        <a14:foregroundMark x1="22333" y1="77682" x2="22833" y2="83262"/>
                        <a14:foregroundMark x1="23333" y1="84979" x2="21667" y2="85622"/>
                        <a14:foregroundMark x1="19167" y1="52361" x2="14667" y2="51073"/>
                        <a14:foregroundMark x1="15500" y1="50000" x2="11833" y2="51717"/>
                        <a14:foregroundMark x1="15167" y1="52575" x2="13000" y2="542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68" y="1478280"/>
            <a:ext cx="3409570" cy="26481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4648" y="4022724"/>
            <a:ext cx="6134602" cy="1027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46585" y="4126380"/>
            <a:ext cx="3362178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L298N </a:t>
            </a:r>
            <a:r>
              <a:rPr lang="pt-BR" sz="24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H </a:t>
            </a:r>
            <a:r>
              <a:rPr lang="pt-BR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Bridge Motor Driver</a:t>
            </a:r>
          </a:p>
          <a:p>
            <a:endParaRPr lang="ar-E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3067" y1="55600" x2="46267" y2="56667"/>
                        <a14:foregroundMark x1="69867" y1="52533" x2="58533" y2="53333"/>
                        <a14:foregroundMark x1="62000" y1="58933" x2="36800" y2="4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81" y="3933516"/>
            <a:ext cx="2873431" cy="28734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00665" y="5050301"/>
            <a:ext cx="556858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 It can control both the speed and rotation direction of two DC motors.</a:t>
            </a:r>
            <a:endParaRPr lang="ar-EG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0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E9A4936D-555F-1C7C-04D1-565166B2A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xmlns="" id="{E79B0E95-CA72-7C90-57C6-A50E675FC6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95000"/>
                </a:srgbClr>
              </a:gs>
              <a:gs pos="100000">
                <a:srgbClr val="020A20">
                  <a:alpha val="8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xmlns="" id="{34F909C4-1F36-D5F1-56E8-6C22BB20CF7E}"/>
              </a:ext>
            </a:extLst>
          </p:cNvPr>
          <p:cNvSpPr/>
          <p:nvPr/>
        </p:nvSpPr>
        <p:spPr>
          <a:xfrm rot="19644849" flipH="1">
            <a:off x="-992490" y="-383077"/>
            <a:ext cx="5999677" cy="9613317"/>
          </a:xfrm>
          <a:custGeom>
            <a:avLst/>
            <a:gdLst>
              <a:gd name="connsiteX0" fmla="*/ 2306214 w 5999677"/>
              <a:gd name="connsiteY0" fmla="*/ 0 h 9613317"/>
              <a:gd name="connsiteX1" fmla="*/ 5999677 w 5999677"/>
              <a:gd name="connsiteY1" fmla="*/ 5778450 h 9613317"/>
              <a:gd name="connsiteX2" fmla="*/ 0 w 5999677"/>
              <a:gd name="connsiteY2" fmla="*/ 9613317 h 9613317"/>
              <a:gd name="connsiteX3" fmla="*/ 0 w 5999677"/>
              <a:gd name="connsiteY3" fmla="*/ 1474084 h 9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677" h="9613317">
                <a:moveTo>
                  <a:pt x="2306214" y="0"/>
                </a:moveTo>
                <a:lnTo>
                  <a:pt x="5999677" y="5778450"/>
                </a:lnTo>
                <a:lnTo>
                  <a:pt x="0" y="9613317"/>
                </a:lnTo>
                <a:lnTo>
                  <a:pt x="0" y="1474084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xmlns="" id="{9F5910D8-4D9C-D7B3-749C-7FB392B70D36}"/>
              </a:ext>
            </a:extLst>
          </p:cNvPr>
          <p:cNvSpPr/>
          <p:nvPr/>
        </p:nvSpPr>
        <p:spPr>
          <a:xfrm rot="1955151">
            <a:off x="7187913" y="-383077"/>
            <a:ext cx="5999677" cy="9613317"/>
          </a:xfrm>
          <a:custGeom>
            <a:avLst/>
            <a:gdLst>
              <a:gd name="connsiteX0" fmla="*/ 2306214 w 5999677"/>
              <a:gd name="connsiteY0" fmla="*/ 0 h 9613317"/>
              <a:gd name="connsiteX1" fmla="*/ 5999677 w 5999677"/>
              <a:gd name="connsiteY1" fmla="*/ 5778450 h 9613317"/>
              <a:gd name="connsiteX2" fmla="*/ 0 w 5999677"/>
              <a:gd name="connsiteY2" fmla="*/ 9613317 h 9613317"/>
              <a:gd name="connsiteX3" fmla="*/ 0 w 5999677"/>
              <a:gd name="connsiteY3" fmla="*/ 1474084 h 9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677" h="9613317">
                <a:moveTo>
                  <a:pt x="2306214" y="0"/>
                </a:moveTo>
                <a:lnTo>
                  <a:pt x="5999677" y="5778450"/>
                </a:lnTo>
                <a:lnTo>
                  <a:pt x="0" y="9613317"/>
                </a:lnTo>
                <a:lnTo>
                  <a:pt x="0" y="1474084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D58D174-B4FD-F2B3-F51E-D7224ABA8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6</a:t>
            </a:fld>
            <a:endParaRPr lang="en-ID"/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xmlns="" id="{CEB81775-E6E7-3FA2-F200-4A69B3A472FA}"/>
              </a:ext>
            </a:extLst>
          </p:cNvPr>
          <p:cNvSpPr/>
          <p:nvPr/>
        </p:nvSpPr>
        <p:spPr>
          <a:xfrm>
            <a:off x="-30480" y="-30480"/>
            <a:ext cx="2522221" cy="1508760"/>
          </a:xfrm>
          <a:custGeom>
            <a:avLst/>
            <a:gdLst>
              <a:gd name="connsiteX0" fmla="*/ 0 w 2522221"/>
              <a:gd name="connsiteY0" fmla="*/ 0 h 1508760"/>
              <a:gd name="connsiteX1" fmla="*/ 1647141 w 2522221"/>
              <a:gd name="connsiteY1" fmla="*/ 0 h 1508760"/>
              <a:gd name="connsiteX2" fmla="*/ 2522221 w 2522221"/>
              <a:gd name="connsiteY2" fmla="*/ 1508760 h 1508760"/>
              <a:gd name="connsiteX3" fmla="*/ 0 w 2522221"/>
              <a:gd name="connsiteY3" fmla="*/ 1508760 h 1508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2221" h="1508760">
                <a:moveTo>
                  <a:pt x="0" y="0"/>
                </a:moveTo>
                <a:lnTo>
                  <a:pt x="1647141" y="0"/>
                </a:lnTo>
                <a:lnTo>
                  <a:pt x="2522221" y="1508760"/>
                </a:lnTo>
                <a:lnTo>
                  <a:pt x="0" y="1508760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C5A08FCB-4817-7867-D373-35D6B7BC604E}"/>
              </a:ext>
            </a:extLst>
          </p:cNvPr>
          <p:cNvCxnSpPr>
            <a:cxnSpLocks/>
          </p:cNvCxnSpPr>
          <p:nvPr/>
        </p:nvCxnSpPr>
        <p:spPr>
          <a:xfrm>
            <a:off x="0" y="5300903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xmlns="" id="{E8779E9F-5780-3D1B-3852-486DFF8D236F}"/>
              </a:ext>
            </a:extLst>
          </p:cNvPr>
          <p:cNvCxnSpPr>
            <a:cxnSpLocks/>
          </p:cNvCxnSpPr>
          <p:nvPr/>
        </p:nvCxnSpPr>
        <p:spPr>
          <a:xfrm>
            <a:off x="0" y="569261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xmlns="" id="{C7C3C1EA-D9FA-C26C-0926-A80D10354B08}"/>
              </a:ext>
            </a:extLst>
          </p:cNvPr>
          <p:cNvCxnSpPr>
            <a:cxnSpLocks/>
          </p:cNvCxnSpPr>
          <p:nvPr/>
        </p:nvCxnSpPr>
        <p:spPr>
          <a:xfrm>
            <a:off x="0" y="490919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29D0AE5A-85D8-6C90-7E87-F7A04C69CF96}"/>
              </a:ext>
            </a:extLst>
          </p:cNvPr>
          <p:cNvCxnSpPr/>
          <p:nvPr/>
        </p:nvCxnSpPr>
        <p:spPr>
          <a:xfrm>
            <a:off x="0" y="1750092"/>
            <a:ext cx="2696901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xmlns="" id="{03BCD687-D899-7C83-56BF-C668861439E2}"/>
              </a:ext>
            </a:extLst>
          </p:cNvPr>
          <p:cNvSpPr/>
          <p:nvPr/>
        </p:nvSpPr>
        <p:spPr>
          <a:xfrm rot="1955151">
            <a:off x="8354354" y="-42142"/>
            <a:ext cx="4932886" cy="8931446"/>
          </a:xfrm>
          <a:custGeom>
            <a:avLst/>
            <a:gdLst>
              <a:gd name="connsiteX0" fmla="*/ 0 w 4932886"/>
              <a:gd name="connsiteY0" fmla="*/ 792213 h 8931446"/>
              <a:gd name="connsiteX1" fmla="*/ 1239424 w 4932886"/>
              <a:gd name="connsiteY1" fmla="*/ 0 h 8931446"/>
              <a:gd name="connsiteX2" fmla="*/ 4932886 w 4932886"/>
              <a:gd name="connsiteY2" fmla="*/ 5778450 h 8931446"/>
              <a:gd name="connsiteX3" fmla="*/ 0 w 4932886"/>
              <a:gd name="connsiteY3" fmla="*/ 8931446 h 893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2886" h="8931446">
                <a:moveTo>
                  <a:pt x="0" y="792213"/>
                </a:moveTo>
                <a:lnTo>
                  <a:pt x="1239424" y="0"/>
                </a:lnTo>
                <a:lnTo>
                  <a:pt x="4932886" y="5778450"/>
                </a:lnTo>
                <a:lnTo>
                  <a:pt x="0" y="8931446"/>
                </a:lnTo>
                <a:close/>
              </a:path>
            </a:pathLst>
          </a:custGeom>
          <a:solidFill>
            <a:srgbClr val="012955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3" name="Freeform: Shape 312">
            <a:extLst>
              <a:ext uri="{FF2B5EF4-FFF2-40B4-BE49-F238E27FC236}">
                <a16:creationId xmlns:a16="http://schemas.microsoft.com/office/drawing/2014/main" xmlns="" id="{A9A9C821-FB5C-AC84-74C9-04C83E340941}"/>
              </a:ext>
            </a:extLst>
          </p:cNvPr>
          <p:cNvSpPr/>
          <p:nvPr/>
        </p:nvSpPr>
        <p:spPr>
          <a:xfrm rot="1923318">
            <a:off x="9351096" y="-785821"/>
            <a:ext cx="626041" cy="8128992"/>
          </a:xfrm>
          <a:custGeom>
            <a:avLst/>
            <a:gdLst>
              <a:gd name="connsiteX0" fmla="*/ 0 w 626041"/>
              <a:gd name="connsiteY0" fmla="*/ 392035 h 8128992"/>
              <a:gd name="connsiteX1" fmla="*/ 626041 w 626041"/>
              <a:gd name="connsiteY1" fmla="*/ 0 h 8128992"/>
              <a:gd name="connsiteX2" fmla="*/ 626041 w 626041"/>
              <a:gd name="connsiteY2" fmla="*/ 8128992 h 8128992"/>
              <a:gd name="connsiteX3" fmla="*/ 1 w 626041"/>
              <a:gd name="connsiteY3" fmla="*/ 8128992 h 812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041" h="8128992">
                <a:moveTo>
                  <a:pt x="0" y="392035"/>
                </a:moveTo>
                <a:lnTo>
                  <a:pt x="626041" y="0"/>
                </a:lnTo>
                <a:lnTo>
                  <a:pt x="626041" y="8128992"/>
                </a:lnTo>
                <a:lnTo>
                  <a:pt x="1" y="8128992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9" name="Freeform: Shape 318">
            <a:extLst>
              <a:ext uri="{FF2B5EF4-FFF2-40B4-BE49-F238E27FC236}">
                <a16:creationId xmlns:a16="http://schemas.microsoft.com/office/drawing/2014/main" xmlns="" id="{C1C37CB4-D6C6-0F8A-C7BB-C631248E9193}"/>
              </a:ext>
            </a:extLst>
          </p:cNvPr>
          <p:cNvSpPr/>
          <p:nvPr/>
        </p:nvSpPr>
        <p:spPr>
          <a:xfrm rot="1923318">
            <a:off x="9707063" y="-642839"/>
            <a:ext cx="626041" cy="7974210"/>
          </a:xfrm>
          <a:custGeom>
            <a:avLst/>
            <a:gdLst>
              <a:gd name="connsiteX0" fmla="*/ 378870 w 626041"/>
              <a:gd name="connsiteY0" fmla="*/ 0 h 7974210"/>
              <a:gd name="connsiteX1" fmla="*/ 626041 w 626041"/>
              <a:gd name="connsiteY1" fmla="*/ 394708 h 7974210"/>
              <a:gd name="connsiteX2" fmla="*/ 626041 w 626041"/>
              <a:gd name="connsiteY2" fmla="*/ 7974210 h 7974210"/>
              <a:gd name="connsiteX3" fmla="*/ 1 w 626041"/>
              <a:gd name="connsiteY3" fmla="*/ 7974210 h 7974210"/>
              <a:gd name="connsiteX4" fmla="*/ 0 w 626041"/>
              <a:gd name="connsiteY4" fmla="*/ 237253 h 7974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041" h="7974210">
                <a:moveTo>
                  <a:pt x="378870" y="0"/>
                </a:moveTo>
                <a:lnTo>
                  <a:pt x="626041" y="394708"/>
                </a:lnTo>
                <a:lnTo>
                  <a:pt x="626041" y="7974210"/>
                </a:lnTo>
                <a:lnTo>
                  <a:pt x="1" y="7974210"/>
                </a:lnTo>
                <a:lnTo>
                  <a:pt x="0" y="237253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8" name="Freeform: Shape 317">
            <a:extLst>
              <a:ext uri="{FF2B5EF4-FFF2-40B4-BE49-F238E27FC236}">
                <a16:creationId xmlns:a16="http://schemas.microsoft.com/office/drawing/2014/main" xmlns="" id="{B3E4097C-A5CD-B3A9-3B93-16E6F9F235B4}"/>
              </a:ext>
            </a:extLst>
          </p:cNvPr>
          <p:cNvSpPr/>
          <p:nvPr/>
        </p:nvSpPr>
        <p:spPr>
          <a:xfrm rot="1923318">
            <a:off x="10048185" y="-448177"/>
            <a:ext cx="626041" cy="7763485"/>
          </a:xfrm>
          <a:custGeom>
            <a:avLst/>
            <a:gdLst>
              <a:gd name="connsiteX0" fmla="*/ 42363 w 626041"/>
              <a:gd name="connsiteY0" fmla="*/ 0 h 7763485"/>
              <a:gd name="connsiteX1" fmla="*/ 626041 w 626041"/>
              <a:gd name="connsiteY1" fmla="*/ 932076 h 7763485"/>
              <a:gd name="connsiteX2" fmla="*/ 626041 w 626041"/>
              <a:gd name="connsiteY2" fmla="*/ 7763485 h 7763485"/>
              <a:gd name="connsiteX3" fmla="*/ 1 w 626041"/>
              <a:gd name="connsiteY3" fmla="*/ 7763485 h 7763485"/>
              <a:gd name="connsiteX4" fmla="*/ 0 w 626041"/>
              <a:gd name="connsiteY4" fmla="*/ 26528 h 77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6041" h="7763485">
                <a:moveTo>
                  <a:pt x="42363" y="0"/>
                </a:moveTo>
                <a:lnTo>
                  <a:pt x="626041" y="932076"/>
                </a:lnTo>
                <a:lnTo>
                  <a:pt x="626041" y="7763485"/>
                </a:lnTo>
                <a:lnTo>
                  <a:pt x="1" y="7763485"/>
                </a:lnTo>
                <a:lnTo>
                  <a:pt x="0" y="26528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4" name="Oval 333">
            <a:extLst>
              <a:ext uri="{FF2B5EF4-FFF2-40B4-BE49-F238E27FC236}">
                <a16:creationId xmlns:a16="http://schemas.microsoft.com/office/drawing/2014/main" xmlns="" id="{DF95BB01-194E-ED7A-E6D3-DB7B53C08CBE}"/>
              </a:ext>
            </a:extLst>
          </p:cNvPr>
          <p:cNvSpPr/>
          <p:nvPr/>
        </p:nvSpPr>
        <p:spPr>
          <a:xfrm rot="18184896" flipV="1">
            <a:off x="7890409" y="378211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6" name="Oval 335">
            <a:extLst>
              <a:ext uri="{FF2B5EF4-FFF2-40B4-BE49-F238E27FC236}">
                <a16:creationId xmlns:a16="http://schemas.microsoft.com/office/drawing/2014/main" xmlns="" id="{D2ABF5DE-6833-1441-81DC-B48B8C30C18F}"/>
              </a:ext>
            </a:extLst>
          </p:cNvPr>
          <p:cNvSpPr/>
          <p:nvPr/>
        </p:nvSpPr>
        <p:spPr>
          <a:xfrm rot="18184896" flipV="1">
            <a:off x="10633609" y="2593396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339" name="Straight Connector 338">
            <a:extLst>
              <a:ext uri="{FF2B5EF4-FFF2-40B4-BE49-F238E27FC236}">
                <a16:creationId xmlns:a16="http://schemas.microsoft.com/office/drawing/2014/main" xmlns="" id="{3E354EDF-E204-1D13-BBAB-1B7163C72CED}"/>
              </a:ext>
            </a:extLst>
          </p:cNvPr>
          <p:cNvCxnSpPr>
            <a:cxnSpLocks/>
          </p:cNvCxnSpPr>
          <p:nvPr/>
        </p:nvCxnSpPr>
        <p:spPr>
          <a:xfrm>
            <a:off x="2011680" y="0"/>
            <a:ext cx="952500" cy="161544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xmlns="" id="{8F27A5C3-BC5D-2859-4159-3257F34BA9C3}"/>
              </a:ext>
            </a:extLst>
          </p:cNvPr>
          <p:cNvSpPr/>
          <p:nvPr/>
        </p:nvSpPr>
        <p:spPr>
          <a:xfrm>
            <a:off x="10259224" y="2994335"/>
            <a:ext cx="2008977" cy="3375718"/>
          </a:xfrm>
          <a:custGeom>
            <a:avLst/>
            <a:gdLst>
              <a:gd name="connsiteX0" fmla="*/ 2008977 w 2008977"/>
              <a:gd name="connsiteY0" fmla="*/ 0 h 3375718"/>
              <a:gd name="connsiteX1" fmla="*/ 2008977 w 2008977"/>
              <a:gd name="connsiteY1" fmla="*/ 3375718 h 3375718"/>
              <a:gd name="connsiteX2" fmla="*/ 0 w 2008977"/>
              <a:gd name="connsiteY2" fmla="*/ 3375718 h 3375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8977" h="3375718">
                <a:moveTo>
                  <a:pt x="2008977" y="0"/>
                </a:moveTo>
                <a:lnTo>
                  <a:pt x="2008977" y="3375718"/>
                </a:lnTo>
                <a:lnTo>
                  <a:pt x="0" y="3375718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xmlns="" id="{80E99320-E7FA-C589-C814-15462C55D9FA}"/>
              </a:ext>
            </a:extLst>
          </p:cNvPr>
          <p:cNvSpPr/>
          <p:nvPr/>
        </p:nvSpPr>
        <p:spPr>
          <a:xfrm>
            <a:off x="9389577" y="2020999"/>
            <a:ext cx="2878624" cy="4837001"/>
          </a:xfrm>
          <a:custGeom>
            <a:avLst/>
            <a:gdLst>
              <a:gd name="connsiteX0" fmla="*/ 2878624 w 2878624"/>
              <a:gd name="connsiteY0" fmla="*/ 0 h 4837001"/>
              <a:gd name="connsiteX1" fmla="*/ 2878624 w 2878624"/>
              <a:gd name="connsiteY1" fmla="*/ 4837001 h 4837001"/>
              <a:gd name="connsiteX2" fmla="*/ 0 w 2878624"/>
              <a:gd name="connsiteY2" fmla="*/ 4837001 h 483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624" h="4837001">
                <a:moveTo>
                  <a:pt x="2878624" y="0"/>
                </a:moveTo>
                <a:lnTo>
                  <a:pt x="2878624" y="4837001"/>
                </a:lnTo>
                <a:lnTo>
                  <a:pt x="0" y="4837001"/>
                </a:lnTo>
                <a:close/>
              </a:path>
            </a:pathLst>
          </a:custGeom>
          <a:noFill/>
          <a:ln w="6350">
            <a:solidFill>
              <a:srgbClr val="C65BC4"/>
            </a:solidFill>
          </a:ln>
          <a:effectLst>
            <a:glow rad="127000">
              <a:srgbClr val="C65BC4">
                <a:alpha val="3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xmlns="" id="{E0699C06-9B19-8C9E-B23F-EF4553C86C2D}"/>
              </a:ext>
            </a:extLst>
          </p:cNvPr>
          <p:cNvSpPr/>
          <p:nvPr/>
        </p:nvSpPr>
        <p:spPr>
          <a:xfrm>
            <a:off x="-46892" y="-46891"/>
            <a:ext cx="5664468" cy="3185989"/>
          </a:xfrm>
          <a:custGeom>
            <a:avLst/>
            <a:gdLst>
              <a:gd name="connsiteX0" fmla="*/ 0 w 5664468"/>
              <a:gd name="connsiteY0" fmla="*/ 0 h 3185989"/>
              <a:gd name="connsiteX1" fmla="*/ 3599247 w 5664468"/>
              <a:gd name="connsiteY1" fmla="*/ 0 h 3185989"/>
              <a:gd name="connsiteX2" fmla="*/ 5664468 w 5664468"/>
              <a:gd name="connsiteY2" fmla="*/ 3185989 h 3185989"/>
              <a:gd name="connsiteX3" fmla="*/ 0 w 5664468"/>
              <a:gd name="connsiteY3" fmla="*/ 3185989 h 3185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4468" h="3185989">
                <a:moveTo>
                  <a:pt x="0" y="0"/>
                </a:moveTo>
                <a:lnTo>
                  <a:pt x="3599247" y="0"/>
                </a:lnTo>
                <a:lnTo>
                  <a:pt x="5664468" y="3185989"/>
                </a:lnTo>
                <a:lnTo>
                  <a:pt x="0" y="3185989"/>
                </a:lnTo>
                <a:close/>
              </a:path>
            </a:pathLst>
          </a:custGeom>
          <a:noFill/>
          <a:ln>
            <a:solidFill>
              <a:srgbClr val="C65BC4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17420" y="146086"/>
            <a:ext cx="5700713" cy="81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85341" y="146086"/>
            <a:ext cx="44562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3xIR Sensors</a:t>
            </a:r>
            <a:endParaRPr lang="ar-EG" sz="32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48450" y="962915"/>
            <a:ext cx="7865888" cy="67710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To detect 1 (black line ) or zero (white).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  <a:p>
            <a:endParaRPr lang="ar-EG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64648" y="4022724"/>
            <a:ext cx="6134602" cy="1027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46585" y="4126380"/>
            <a:ext cx="3362178" cy="73866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Two Gear DC Motor</a:t>
            </a:r>
          </a:p>
          <a:p>
            <a:endParaRPr lang="ar-EG" dirty="0"/>
          </a:p>
        </p:txBody>
      </p:sp>
      <p:sp>
        <p:nvSpPr>
          <p:cNvPr id="10" name="TextBox 9"/>
          <p:cNvSpPr txBox="1"/>
          <p:nvPr/>
        </p:nvSpPr>
        <p:spPr>
          <a:xfrm>
            <a:off x="1800665" y="5050301"/>
            <a:ext cx="5568588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 It can control both the speed and rotation direction of two DC motors.</a:t>
            </a:r>
            <a:endParaRPr lang="ar-EG" sz="2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4" b="89691" l="9266" r="95367">
                        <a14:foregroundMark x1="84170" y1="47423" x2="94208" y2="46392"/>
                        <a14:foregroundMark x1="84170" y1="53608" x2="93050" y2="53608"/>
                        <a14:foregroundMark x1="83784" y1="60309" x2="95367" y2="60309"/>
                        <a14:foregroundMark x1="22780" y1="57732" x2="17761" y2="60825"/>
                        <a14:foregroundMark x1="18147" y1="59278" x2="11583" y2="61340"/>
                        <a14:foregroundMark x1="13127" y1="56701" x2="9266" y2="56701"/>
                        <a14:foregroundMark x1="10039" y1="64948" x2="8880" y2="59794"/>
                        <a14:backgroundMark x1="85714" y1="50515" x2="94208" y2="50515"/>
                        <a14:backgroundMark x1="86100" y1="58247" x2="94595" y2="56701"/>
                        <a14:backgroundMark x1="25869" y1="52062" x2="8880" y2="51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055" y="623859"/>
            <a:ext cx="3538267" cy="26502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79556" y1="40444" x2="86667" y2="48444"/>
                        <a14:backgroundMark x1="80000" y1="49778" x2="55556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133" y="4126380"/>
            <a:ext cx="2650315" cy="265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8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8"/>
            <a:ext cx="12181390" cy="68520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E775E07-64CA-6DE0-9D27-4584499469BB}"/>
              </a:ext>
            </a:extLst>
          </p:cNvPr>
          <p:cNvSpPr/>
          <p:nvPr/>
        </p:nvSpPr>
        <p:spPr>
          <a:xfrm>
            <a:off x="0" y="5968"/>
            <a:ext cx="12192000" cy="6858000"/>
          </a:xfrm>
          <a:prstGeom prst="rect">
            <a:avLst/>
          </a:prstGeom>
          <a:solidFill>
            <a:srgbClr val="01295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28968D1-3F83-7C2D-1920-95B0CC369103}"/>
              </a:ext>
            </a:extLst>
          </p:cNvPr>
          <p:cNvSpPr/>
          <p:nvPr/>
        </p:nvSpPr>
        <p:spPr>
          <a:xfrm>
            <a:off x="0" y="0"/>
            <a:ext cx="5745480" cy="52578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5CB8A874-A63E-F3E5-DF85-A53EC5000224}"/>
              </a:ext>
            </a:extLst>
          </p:cNvPr>
          <p:cNvSpPr/>
          <p:nvPr/>
        </p:nvSpPr>
        <p:spPr>
          <a:xfrm flipH="1" flipV="1">
            <a:off x="0" y="0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xmlns="" id="{824BA9A0-D712-4207-3E62-FBC7C55C8E74}"/>
              </a:ext>
            </a:extLst>
          </p:cNvPr>
          <p:cNvSpPr/>
          <p:nvPr/>
        </p:nvSpPr>
        <p:spPr>
          <a:xfrm flipH="1" flipV="1">
            <a:off x="0" y="0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176E41CA-5212-B4F6-988B-CF5F3942CFED}"/>
              </a:ext>
            </a:extLst>
          </p:cNvPr>
          <p:cNvSpPr/>
          <p:nvPr/>
        </p:nvSpPr>
        <p:spPr>
          <a:xfrm flipH="1" flipV="1">
            <a:off x="0" y="0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A2C8A9C-557A-F973-9CA1-7F57AE113B8E}"/>
              </a:ext>
            </a:extLst>
          </p:cNvPr>
          <p:cNvSpPr/>
          <p:nvPr/>
        </p:nvSpPr>
        <p:spPr>
          <a:xfrm rot="16200000" flipV="1">
            <a:off x="8056907" y="6075873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C3B0F38-89FE-0B82-FA96-7D1CC8DC8C4D}"/>
              </a:ext>
            </a:extLst>
          </p:cNvPr>
          <p:cNvSpPr/>
          <p:nvPr/>
        </p:nvSpPr>
        <p:spPr>
          <a:xfrm rot="16200000" flipV="1">
            <a:off x="2697829" y="1226080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B2CC5B6-B0EC-F596-112F-534F73C6B728}"/>
              </a:ext>
            </a:extLst>
          </p:cNvPr>
          <p:cNvSpPr/>
          <p:nvPr/>
        </p:nvSpPr>
        <p:spPr>
          <a:xfrm>
            <a:off x="0" y="-23446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D37228A-7218-BE4B-A2CA-921E89DA312E}"/>
              </a:ext>
            </a:extLst>
          </p:cNvPr>
          <p:cNvSpPr/>
          <p:nvPr/>
        </p:nvSpPr>
        <p:spPr>
          <a:xfrm>
            <a:off x="7362092" y="2028092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DBB5540-E443-2A32-312B-72E5E36F5913}"/>
              </a:ext>
            </a:extLst>
          </p:cNvPr>
          <p:cNvSpPr/>
          <p:nvPr/>
        </p:nvSpPr>
        <p:spPr>
          <a:xfrm rot="5400000">
            <a:off x="0" y="3950676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664C3C96-D0E4-1661-AF64-3E2591C67798}"/>
              </a:ext>
            </a:extLst>
          </p:cNvPr>
          <p:cNvSpPr/>
          <p:nvPr/>
        </p:nvSpPr>
        <p:spPr>
          <a:xfrm rot="5400000">
            <a:off x="9284676" y="0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625C810-0473-3710-9609-60AB1B7C2B16}"/>
              </a:ext>
            </a:extLst>
          </p:cNvPr>
          <p:cNvSpPr/>
          <p:nvPr/>
        </p:nvSpPr>
        <p:spPr>
          <a:xfrm>
            <a:off x="4706519" y="23830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F2CED0C-D824-4065-2DE8-12A86544990C}"/>
              </a:ext>
            </a:extLst>
          </p:cNvPr>
          <p:cNvSpPr/>
          <p:nvPr/>
        </p:nvSpPr>
        <p:spPr>
          <a:xfrm>
            <a:off x="7251599" y="57704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DC6DC36C-AE1F-CFA7-99BD-4A19F9DDA06F}"/>
              </a:ext>
            </a:extLst>
          </p:cNvPr>
          <p:cNvSpPr/>
          <p:nvPr/>
        </p:nvSpPr>
        <p:spPr>
          <a:xfrm>
            <a:off x="2771039" y="385018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0EEBE1F4-AD6F-C5E6-9195-F6564AE853B1}"/>
              </a:ext>
            </a:extLst>
          </p:cNvPr>
          <p:cNvSpPr/>
          <p:nvPr/>
        </p:nvSpPr>
        <p:spPr>
          <a:xfrm>
            <a:off x="9232799" y="27986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9E03B7-9562-C4A9-D0CF-1E11C7247406}"/>
              </a:ext>
            </a:extLst>
          </p:cNvPr>
          <p:cNvSpPr/>
          <p:nvPr/>
        </p:nvSpPr>
        <p:spPr>
          <a:xfrm>
            <a:off x="0" y="58826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891E5E62-C799-F0DD-1A2C-F6FC6FBB5B57}"/>
              </a:ext>
            </a:extLst>
          </p:cNvPr>
          <p:cNvCxnSpPr>
            <a:cxnSpLocks/>
          </p:cNvCxnSpPr>
          <p:nvPr/>
        </p:nvCxnSpPr>
        <p:spPr>
          <a:xfrm flipH="1">
            <a:off x="7239000" y="683183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566611AE-DA62-FF16-92BC-011C1C69ABA1}"/>
              </a:ext>
            </a:extLst>
          </p:cNvPr>
          <p:cNvCxnSpPr>
            <a:cxnSpLocks/>
          </p:cNvCxnSpPr>
          <p:nvPr/>
        </p:nvCxnSpPr>
        <p:spPr>
          <a:xfrm flipH="1">
            <a:off x="7239000" y="107489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B37ADCE1-0DD4-19AF-E90B-AA19A929B879}"/>
              </a:ext>
            </a:extLst>
          </p:cNvPr>
          <p:cNvCxnSpPr>
            <a:cxnSpLocks/>
          </p:cNvCxnSpPr>
          <p:nvPr/>
        </p:nvCxnSpPr>
        <p:spPr>
          <a:xfrm flipH="1">
            <a:off x="7239000" y="29147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xmlns="" id="{58E040B6-0EE1-5034-68FD-54AF23FCDF72}"/>
              </a:ext>
            </a:extLst>
          </p:cNvPr>
          <p:cNvSpPr/>
          <p:nvPr/>
        </p:nvSpPr>
        <p:spPr>
          <a:xfrm flipH="1" flipV="1">
            <a:off x="9853246" y="3423138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C7E56639-430E-94B9-DDEC-2288828C51AC}"/>
              </a:ext>
            </a:extLst>
          </p:cNvPr>
          <p:cNvSpPr/>
          <p:nvPr/>
        </p:nvSpPr>
        <p:spPr>
          <a:xfrm flipH="1" flipV="1">
            <a:off x="8757138" y="3845169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xmlns="" id="{BDC4E439-0E94-287F-5C90-D22767384B93}"/>
              </a:ext>
            </a:extLst>
          </p:cNvPr>
          <p:cNvSpPr/>
          <p:nvPr/>
        </p:nvSpPr>
        <p:spPr>
          <a:xfrm flipH="1" flipV="1">
            <a:off x="9305192" y="4536831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7CE1EF3-E750-E39E-A2DF-F77DA16EF462}"/>
              </a:ext>
            </a:extLst>
          </p:cNvPr>
          <p:cNvSpPr/>
          <p:nvPr/>
        </p:nvSpPr>
        <p:spPr>
          <a:xfrm>
            <a:off x="0" y="56540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D72FB7D-7181-62C7-A9D6-D1E850BF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7</a:t>
            </a:fld>
            <a:endParaRPr lang="en-ID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864579" y="54257"/>
            <a:ext cx="9393992" cy="1106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72197" y="238304"/>
            <a:ext cx="522380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Body Design</a:t>
            </a:r>
            <a:endParaRPr lang="en-US" sz="36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97" y="1261971"/>
            <a:ext cx="10150426" cy="507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4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8"/>
            <a:ext cx="12181390" cy="68520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E775E07-64CA-6DE0-9D27-4584499469BB}"/>
              </a:ext>
            </a:extLst>
          </p:cNvPr>
          <p:cNvSpPr/>
          <p:nvPr/>
        </p:nvSpPr>
        <p:spPr>
          <a:xfrm>
            <a:off x="0" y="5968"/>
            <a:ext cx="12192000" cy="6858000"/>
          </a:xfrm>
          <a:prstGeom prst="rect">
            <a:avLst/>
          </a:prstGeom>
          <a:solidFill>
            <a:srgbClr val="012955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828968D1-3F83-7C2D-1920-95B0CC369103}"/>
              </a:ext>
            </a:extLst>
          </p:cNvPr>
          <p:cNvSpPr/>
          <p:nvPr/>
        </p:nvSpPr>
        <p:spPr>
          <a:xfrm>
            <a:off x="0" y="0"/>
            <a:ext cx="5745480" cy="52578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xmlns="" id="{5CB8A874-A63E-F3E5-DF85-A53EC5000224}"/>
              </a:ext>
            </a:extLst>
          </p:cNvPr>
          <p:cNvSpPr/>
          <p:nvPr/>
        </p:nvSpPr>
        <p:spPr>
          <a:xfrm flipH="1" flipV="1">
            <a:off x="0" y="0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xmlns="" id="{824BA9A0-D712-4207-3E62-FBC7C55C8E74}"/>
              </a:ext>
            </a:extLst>
          </p:cNvPr>
          <p:cNvSpPr/>
          <p:nvPr/>
        </p:nvSpPr>
        <p:spPr>
          <a:xfrm flipH="1" flipV="1">
            <a:off x="0" y="0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xmlns="" id="{176E41CA-5212-B4F6-988B-CF5F3942CFED}"/>
              </a:ext>
            </a:extLst>
          </p:cNvPr>
          <p:cNvSpPr/>
          <p:nvPr/>
        </p:nvSpPr>
        <p:spPr>
          <a:xfrm flipH="1" flipV="1">
            <a:off x="0" y="0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xmlns="" id="{CA2C8A9C-557A-F973-9CA1-7F57AE113B8E}"/>
              </a:ext>
            </a:extLst>
          </p:cNvPr>
          <p:cNvSpPr/>
          <p:nvPr/>
        </p:nvSpPr>
        <p:spPr>
          <a:xfrm rot="16200000" flipV="1">
            <a:off x="8056907" y="6075873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xmlns="" id="{4C3B0F38-89FE-0B82-FA96-7D1CC8DC8C4D}"/>
              </a:ext>
            </a:extLst>
          </p:cNvPr>
          <p:cNvSpPr/>
          <p:nvPr/>
        </p:nvSpPr>
        <p:spPr>
          <a:xfrm rot="16200000" flipV="1">
            <a:off x="2697829" y="1226080"/>
            <a:ext cx="1492471" cy="71782"/>
          </a:xfrm>
          <a:prstGeom prst="ellipse">
            <a:avLst/>
          </a:prstGeom>
          <a:gradFill>
            <a:gsLst>
              <a:gs pos="48700">
                <a:srgbClr val="4668C7">
                  <a:alpha val="50000"/>
                </a:srgbClr>
              </a:gs>
              <a:gs pos="100000">
                <a:srgbClr val="4668C7">
                  <a:alpha val="0"/>
                </a:srgbClr>
              </a:gs>
              <a:gs pos="0">
                <a:srgbClr val="4668C7">
                  <a:alpha val="0"/>
                </a:srgbClr>
              </a:gs>
            </a:gsLst>
            <a:lin ang="10800000" scaled="1"/>
          </a:gradFill>
          <a:ln>
            <a:noFill/>
          </a:ln>
          <a:effectLst>
            <a:outerShdw blurRad="63500" sx="103000" sy="103000" algn="ctr" rotWithShape="0">
              <a:srgbClr val="4668C7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0B2CC5B6-B0EC-F596-112F-534F73C6B728}"/>
              </a:ext>
            </a:extLst>
          </p:cNvPr>
          <p:cNvSpPr/>
          <p:nvPr/>
        </p:nvSpPr>
        <p:spPr>
          <a:xfrm>
            <a:off x="0" y="-23446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1D37228A-7218-BE4B-A2CA-921E89DA312E}"/>
              </a:ext>
            </a:extLst>
          </p:cNvPr>
          <p:cNvSpPr/>
          <p:nvPr/>
        </p:nvSpPr>
        <p:spPr>
          <a:xfrm>
            <a:off x="7362092" y="2028092"/>
            <a:ext cx="4829908" cy="4829908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EDBB5540-E443-2A32-312B-72E5E36F5913}"/>
              </a:ext>
            </a:extLst>
          </p:cNvPr>
          <p:cNvSpPr/>
          <p:nvPr/>
        </p:nvSpPr>
        <p:spPr>
          <a:xfrm rot="5400000">
            <a:off x="0" y="3950676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664C3C96-D0E4-1661-AF64-3E2591C67798}"/>
              </a:ext>
            </a:extLst>
          </p:cNvPr>
          <p:cNvSpPr/>
          <p:nvPr/>
        </p:nvSpPr>
        <p:spPr>
          <a:xfrm rot="5400000">
            <a:off x="9284676" y="0"/>
            <a:ext cx="2907324" cy="2907324"/>
          </a:xfrm>
          <a:prstGeom prst="rect">
            <a:avLst/>
          </a:prstGeom>
          <a:noFill/>
          <a:ln w="6350">
            <a:gradFill>
              <a:gsLst>
                <a:gs pos="0">
                  <a:srgbClr val="C65BC4">
                    <a:alpha val="15000"/>
                  </a:srgbClr>
                </a:gs>
                <a:gs pos="55000">
                  <a:srgbClr val="C65BC4"/>
                </a:gs>
                <a:gs pos="100000">
                  <a:srgbClr val="C65BC4">
                    <a:alpha val="15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3625C810-0473-3710-9609-60AB1B7C2B16}"/>
              </a:ext>
            </a:extLst>
          </p:cNvPr>
          <p:cNvSpPr/>
          <p:nvPr/>
        </p:nvSpPr>
        <p:spPr>
          <a:xfrm>
            <a:off x="4706519" y="23830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xmlns="" id="{3F2CED0C-D824-4065-2DE8-12A86544990C}"/>
              </a:ext>
            </a:extLst>
          </p:cNvPr>
          <p:cNvSpPr/>
          <p:nvPr/>
        </p:nvSpPr>
        <p:spPr>
          <a:xfrm>
            <a:off x="7251599" y="57704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xmlns="" id="{DC6DC36C-AE1F-CFA7-99BD-4A19F9DDA06F}"/>
              </a:ext>
            </a:extLst>
          </p:cNvPr>
          <p:cNvSpPr/>
          <p:nvPr/>
        </p:nvSpPr>
        <p:spPr>
          <a:xfrm>
            <a:off x="2771039" y="385018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xmlns="" id="{0EEBE1F4-AD6F-C5E6-9195-F6564AE853B1}"/>
              </a:ext>
            </a:extLst>
          </p:cNvPr>
          <p:cNvSpPr/>
          <p:nvPr/>
        </p:nvSpPr>
        <p:spPr>
          <a:xfrm>
            <a:off x="9232799" y="2798624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6F9E03B7-9562-C4A9-D0CF-1E11C7247406}"/>
              </a:ext>
            </a:extLst>
          </p:cNvPr>
          <p:cNvSpPr/>
          <p:nvPr/>
        </p:nvSpPr>
        <p:spPr>
          <a:xfrm>
            <a:off x="0" y="58826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xmlns="" id="{891E5E62-C799-F0DD-1A2C-F6FC6FBB5B57}"/>
              </a:ext>
            </a:extLst>
          </p:cNvPr>
          <p:cNvCxnSpPr>
            <a:cxnSpLocks/>
          </p:cNvCxnSpPr>
          <p:nvPr/>
        </p:nvCxnSpPr>
        <p:spPr>
          <a:xfrm flipH="1">
            <a:off x="7239000" y="683183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xmlns="" id="{566611AE-DA62-FF16-92BC-011C1C69ABA1}"/>
              </a:ext>
            </a:extLst>
          </p:cNvPr>
          <p:cNvCxnSpPr>
            <a:cxnSpLocks/>
          </p:cNvCxnSpPr>
          <p:nvPr/>
        </p:nvCxnSpPr>
        <p:spPr>
          <a:xfrm flipH="1">
            <a:off x="7239000" y="1074894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xmlns="" id="{B37ADCE1-0DD4-19AF-E90B-AA19A929B879}"/>
              </a:ext>
            </a:extLst>
          </p:cNvPr>
          <p:cNvCxnSpPr>
            <a:cxnSpLocks/>
          </p:cNvCxnSpPr>
          <p:nvPr/>
        </p:nvCxnSpPr>
        <p:spPr>
          <a:xfrm flipH="1">
            <a:off x="7239000" y="291471"/>
            <a:ext cx="4942390" cy="0"/>
          </a:xfrm>
          <a:prstGeom prst="line">
            <a:avLst/>
          </a:prstGeom>
          <a:ln w="12700">
            <a:gradFill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0"/>
            </a:gra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xmlns="" id="{58E040B6-0EE1-5034-68FD-54AF23FCDF72}"/>
              </a:ext>
            </a:extLst>
          </p:cNvPr>
          <p:cNvSpPr/>
          <p:nvPr/>
        </p:nvSpPr>
        <p:spPr>
          <a:xfrm flipH="1" flipV="1">
            <a:off x="9853246" y="3423138"/>
            <a:ext cx="2338754" cy="3434862"/>
          </a:xfrm>
          <a:custGeom>
            <a:avLst/>
            <a:gdLst>
              <a:gd name="connsiteX0" fmla="*/ 0 w 2338754"/>
              <a:gd name="connsiteY0" fmla="*/ 0 h 3434862"/>
              <a:gd name="connsiteX1" fmla="*/ 2338754 w 2338754"/>
              <a:gd name="connsiteY1" fmla="*/ 0 h 3434862"/>
              <a:gd name="connsiteX2" fmla="*/ 2338754 w 2338754"/>
              <a:gd name="connsiteY2" fmla="*/ 3434862 h 3434862"/>
              <a:gd name="connsiteX3" fmla="*/ 0 w 2338754"/>
              <a:gd name="connsiteY3" fmla="*/ 3434862 h 343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754" h="3434862">
                <a:moveTo>
                  <a:pt x="0" y="0"/>
                </a:moveTo>
                <a:lnTo>
                  <a:pt x="2338754" y="0"/>
                </a:lnTo>
                <a:lnTo>
                  <a:pt x="2338754" y="3434862"/>
                </a:lnTo>
                <a:lnTo>
                  <a:pt x="0" y="3434862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xmlns="" id="{C7E56639-430E-94B9-DDEC-2288828C51AC}"/>
              </a:ext>
            </a:extLst>
          </p:cNvPr>
          <p:cNvSpPr/>
          <p:nvPr/>
        </p:nvSpPr>
        <p:spPr>
          <a:xfrm flipH="1" flipV="1">
            <a:off x="8757138" y="3845169"/>
            <a:ext cx="3434862" cy="3012831"/>
          </a:xfrm>
          <a:custGeom>
            <a:avLst/>
            <a:gdLst>
              <a:gd name="connsiteX0" fmla="*/ 0 w 3434862"/>
              <a:gd name="connsiteY0" fmla="*/ 0 h 3012831"/>
              <a:gd name="connsiteX1" fmla="*/ 3434862 w 3434862"/>
              <a:gd name="connsiteY1" fmla="*/ 0 h 3012831"/>
              <a:gd name="connsiteX2" fmla="*/ 3434862 w 3434862"/>
              <a:gd name="connsiteY2" fmla="*/ 3012831 h 3012831"/>
              <a:gd name="connsiteX3" fmla="*/ 0 w 3434862"/>
              <a:gd name="connsiteY3" fmla="*/ 3012831 h 3012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4862" h="3012831">
                <a:moveTo>
                  <a:pt x="0" y="0"/>
                </a:moveTo>
                <a:lnTo>
                  <a:pt x="3434862" y="0"/>
                </a:lnTo>
                <a:lnTo>
                  <a:pt x="3434862" y="3012831"/>
                </a:lnTo>
                <a:lnTo>
                  <a:pt x="0" y="3012831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xmlns="" id="{BDC4E439-0E94-287F-5C90-D22767384B93}"/>
              </a:ext>
            </a:extLst>
          </p:cNvPr>
          <p:cNvSpPr/>
          <p:nvPr/>
        </p:nvSpPr>
        <p:spPr>
          <a:xfrm flipH="1" flipV="1">
            <a:off x="9305192" y="4536831"/>
            <a:ext cx="2886808" cy="2321169"/>
          </a:xfrm>
          <a:custGeom>
            <a:avLst/>
            <a:gdLst>
              <a:gd name="connsiteX0" fmla="*/ 0 w 2886808"/>
              <a:gd name="connsiteY0" fmla="*/ 0 h 2321169"/>
              <a:gd name="connsiteX1" fmla="*/ 2886808 w 2886808"/>
              <a:gd name="connsiteY1" fmla="*/ 0 h 2321169"/>
              <a:gd name="connsiteX2" fmla="*/ 2886808 w 2886808"/>
              <a:gd name="connsiteY2" fmla="*/ 2321169 h 2321169"/>
              <a:gd name="connsiteX3" fmla="*/ 0 w 2886808"/>
              <a:gd name="connsiteY3" fmla="*/ 2321169 h 232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6808" h="2321169">
                <a:moveTo>
                  <a:pt x="0" y="0"/>
                </a:moveTo>
                <a:lnTo>
                  <a:pt x="2886808" y="0"/>
                </a:lnTo>
                <a:lnTo>
                  <a:pt x="2886808" y="2321169"/>
                </a:lnTo>
                <a:lnTo>
                  <a:pt x="0" y="2321169"/>
                </a:lnTo>
                <a:close/>
              </a:path>
            </a:pathLst>
          </a:cu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xmlns="" id="{A7CE1EF3-E750-E39E-A2DF-F77DA16EF462}"/>
              </a:ext>
            </a:extLst>
          </p:cNvPr>
          <p:cNvSpPr/>
          <p:nvPr/>
        </p:nvSpPr>
        <p:spPr>
          <a:xfrm>
            <a:off x="0" y="5654040"/>
            <a:ext cx="6492240" cy="457200"/>
          </a:xfrm>
          <a:prstGeom prst="rect">
            <a:avLst/>
          </a:prstGeom>
          <a:gradFill>
            <a:gsLst>
              <a:gs pos="100000">
                <a:srgbClr val="C65BC4">
                  <a:alpha val="0"/>
                </a:srgbClr>
              </a:gs>
              <a:gs pos="0">
                <a:srgbClr val="4668C7">
                  <a:alpha val="62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D72FB7D-7181-62C7-A9D6-D1E850BF1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8</a:t>
            </a:fld>
            <a:endParaRPr lang="en-ID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61194" y="2149171"/>
            <a:ext cx="9393992" cy="1695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2695" y="2628900"/>
            <a:ext cx="8251874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entury Gothic" pitchFamily="34" charset="0"/>
              </a:rPr>
              <a:t>Hardware Connections</a:t>
            </a:r>
            <a:endParaRPr lang="ar-EG" sz="4000" dirty="0">
              <a:solidFill>
                <a:schemeClr val="accent1">
                  <a:lumMod val="40000"/>
                  <a:lumOff val="6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12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ity skyline at night&#10;&#10;Description automatically generated with medium confidence">
            <a:extLst>
              <a:ext uri="{FF2B5EF4-FFF2-40B4-BE49-F238E27FC236}">
                <a16:creationId xmlns:a16="http://schemas.microsoft.com/office/drawing/2014/main" xmlns="" id="{C49F75E2-0E1D-87C2-DFA8-AA442EBBC4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32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86" name="Group 285">
            <a:extLst>
              <a:ext uri="{FF2B5EF4-FFF2-40B4-BE49-F238E27FC236}">
                <a16:creationId xmlns:a16="http://schemas.microsoft.com/office/drawing/2014/main" xmlns="" id="{A0AFDCB0-6518-6556-A835-F601C3646457}"/>
              </a:ext>
            </a:extLst>
          </p:cNvPr>
          <p:cNvGrpSpPr/>
          <p:nvPr/>
        </p:nvGrpSpPr>
        <p:grpSpPr>
          <a:xfrm rot="5400000" flipH="1">
            <a:off x="9598896" y="4329290"/>
            <a:ext cx="2890217" cy="1967053"/>
            <a:chOff x="1847850" y="-1981200"/>
            <a:chExt cx="1550670" cy="1055370"/>
          </a:xfrm>
          <a:gradFill>
            <a:gsLst>
              <a:gs pos="0">
                <a:srgbClr val="4668C7">
                  <a:alpha val="0"/>
                </a:srgbClr>
              </a:gs>
              <a:gs pos="100000">
                <a:srgbClr val="4668C7"/>
              </a:gs>
            </a:gsLst>
            <a:lin ang="10800000" scaled="1"/>
          </a:gradFill>
          <a:effectLst/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xmlns="" id="{B1E2A0B0-C207-B170-1320-B73050D00C66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xmlns="" id="{50CFFCD3-A1BA-1CAD-85AB-A08715270B9C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xmlns="" id="{93D9A71C-9A3D-28FC-12EA-D72ECE3DF171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1" name="Oval 340">
                <a:extLst>
                  <a:ext uri="{FF2B5EF4-FFF2-40B4-BE49-F238E27FC236}">
                    <a16:creationId xmlns:a16="http://schemas.microsoft.com/office/drawing/2014/main" xmlns="" id="{CCAA4A7D-86A7-38E4-6A00-148FCD82832D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xmlns="" id="{100B66E4-7051-A500-EED8-0DE35DCA216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3" name="Oval 342">
                <a:extLst>
                  <a:ext uri="{FF2B5EF4-FFF2-40B4-BE49-F238E27FC236}">
                    <a16:creationId xmlns:a16="http://schemas.microsoft.com/office/drawing/2014/main" xmlns="" id="{FF74404E-A49B-0DAE-207F-059B3694E198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4" name="Oval 343">
                <a:extLst>
                  <a:ext uri="{FF2B5EF4-FFF2-40B4-BE49-F238E27FC236}">
                    <a16:creationId xmlns:a16="http://schemas.microsoft.com/office/drawing/2014/main" xmlns="" id="{66828B41-04C3-CECA-A88C-BD25F2F48CEF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5" name="Oval 344">
                <a:extLst>
                  <a:ext uri="{FF2B5EF4-FFF2-40B4-BE49-F238E27FC236}">
                    <a16:creationId xmlns:a16="http://schemas.microsoft.com/office/drawing/2014/main" xmlns="" id="{A643D7D7-123A-2505-DA9D-B0A104CC6DA2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6" name="Oval 345">
                <a:extLst>
                  <a:ext uri="{FF2B5EF4-FFF2-40B4-BE49-F238E27FC236}">
                    <a16:creationId xmlns:a16="http://schemas.microsoft.com/office/drawing/2014/main" xmlns="" id="{9A98A51D-1D47-7551-4A37-B283409AB8ED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7" name="Oval 346">
                <a:extLst>
                  <a:ext uri="{FF2B5EF4-FFF2-40B4-BE49-F238E27FC236}">
                    <a16:creationId xmlns:a16="http://schemas.microsoft.com/office/drawing/2014/main" xmlns="" id="{6D1A5D14-78DD-D0AA-9535-15355BCC083C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xmlns="" id="{67F0AA53-ED14-4FE9-8D67-C8DEB9374AA7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xmlns="" id="{A3A394C1-01A8-8B28-8739-B660B0495C26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88" name="Group 287">
              <a:extLst>
                <a:ext uri="{FF2B5EF4-FFF2-40B4-BE49-F238E27FC236}">
                  <a16:creationId xmlns:a16="http://schemas.microsoft.com/office/drawing/2014/main" xmlns="" id="{98E558D1-9E6A-7702-8C4E-5BFBB65EA2C1}"/>
                </a:ext>
              </a:extLst>
            </p:cNvPr>
            <p:cNvGrpSpPr/>
            <p:nvPr/>
          </p:nvGrpSpPr>
          <p:grpSpPr>
            <a:xfrm>
              <a:off x="1847850" y="-182118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xmlns="" id="{5AD67CB3-221A-017C-592F-74A290988D57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xmlns="" id="{A35C32B1-8BD1-D656-F770-525EB1193CE8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xmlns="" id="{964005D1-FC0F-D7C1-DC89-9122206ACFFB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xmlns="" id="{830DF7DE-9B69-99BD-7798-885373C3DCF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xmlns="" id="{FD8FC4B5-013F-C2BD-E81B-C32AB8001A4C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xmlns="" id="{15EB7370-0F6D-9994-670D-EEE4079E8234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5" name="Oval 334">
                <a:extLst>
                  <a:ext uri="{FF2B5EF4-FFF2-40B4-BE49-F238E27FC236}">
                    <a16:creationId xmlns:a16="http://schemas.microsoft.com/office/drawing/2014/main" xmlns="" id="{2990D348-9E4D-571C-9B99-3168A28153C4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6" name="Oval 335">
                <a:extLst>
                  <a:ext uri="{FF2B5EF4-FFF2-40B4-BE49-F238E27FC236}">
                    <a16:creationId xmlns:a16="http://schemas.microsoft.com/office/drawing/2014/main" xmlns="" id="{CF9386FE-5762-A05E-279B-FB28C5464882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7" name="Oval 336">
                <a:extLst>
                  <a:ext uri="{FF2B5EF4-FFF2-40B4-BE49-F238E27FC236}">
                    <a16:creationId xmlns:a16="http://schemas.microsoft.com/office/drawing/2014/main" xmlns="" id="{F6385850-E010-39A0-10B4-D61272C81E79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8" name="Oval 337">
                <a:extLst>
                  <a:ext uri="{FF2B5EF4-FFF2-40B4-BE49-F238E27FC236}">
                    <a16:creationId xmlns:a16="http://schemas.microsoft.com/office/drawing/2014/main" xmlns="" id="{32D4ED4F-62CE-5835-B6CB-8F0ADB2A270B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xmlns="" id="{0DE287F9-0431-D52F-5A33-A99BD26D2E05}"/>
                </a:ext>
              </a:extLst>
            </p:cNvPr>
            <p:cNvGrpSpPr/>
            <p:nvPr/>
          </p:nvGrpSpPr>
          <p:grpSpPr>
            <a:xfrm>
              <a:off x="1847850" y="-1661160"/>
              <a:ext cx="1259586" cy="95250"/>
              <a:chOff x="1847850" y="-1981200"/>
              <a:chExt cx="1259586" cy="95250"/>
            </a:xfrm>
            <a:grpFill/>
          </p:grpSpPr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xmlns="" id="{7174F937-20E6-F1FC-1022-D59C9069BBFC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xmlns="" id="{55E7C19D-BD97-A73C-C639-4FAF49F6EDB2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xmlns="" id="{D8DD34D6-3114-E4CA-9B4D-D0BED1FF8E64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xmlns="" id="{1EFD051F-CA3A-F650-557A-83FED18A6941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xmlns="" id="{75596216-4006-92B0-49C5-3D9AE6BAEBD7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xmlns="" id="{784BD33A-2E49-B7FF-BAD2-71CA0C17FB79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xmlns="" id="{BEE3C134-4FC9-8A87-5C15-9743C9FC9FAC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xmlns="" id="{A783E93B-E951-5F9B-7A83-0B78716C01D5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xmlns="" id="{0A20D906-1208-5380-ECC0-52C5902FB160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xmlns="" id="{BBFE0910-3D3E-9E89-C924-43A1AACE9A88}"/>
                </a:ext>
              </a:extLst>
            </p:cNvPr>
            <p:cNvGrpSpPr/>
            <p:nvPr/>
          </p:nvGrpSpPr>
          <p:grpSpPr>
            <a:xfrm>
              <a:off x="1847850" y="-150114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xmlns="" id="{9BF3E1C1-F06B-6189-46D2-FA4AA0CF971E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xmlns="" id="{3F06AA3C-4D9F-8D83-1E7A-0633C29CBD47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xmlns="" id="{5904D520-EABA-3E2F-AEE7-F7CE2FFFD5B5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xmlns="" id="{A159A46E-04AB-1F72-56E1-1BBAF2FA5475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xmlns="" id="{E965C6F8-F9BD-0550-3602-E0B2D277AA54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xmlns="" id="{D1292408-D516-EF27-3C4E-91D5755A0603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xmlns="" id="{AD1BA44D-2AD0-E443-614A-921F8C8F0E02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xmlns="" id="{91A9D494-C4C3-2553-65E0-6DD8C301D5BF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xmlns="" id="{BF746199-8549-947C-7B38-AD6A3172AF1E}"/>
                </a:ext>
              </a:extLst>
            </p:cNvPr>
            <p:cNvGrpSpPr/>
            <p:nvPr/>
          </p:nvGrpSpPr>
          <p:grpSpPr>
            <a:xfrm>
              <a:off x="1847850" y="-134112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xmlns="" id="{90A5B692-7DDC-474F-699B-1E03293D18B8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xmlns="" id="{F4BE6100-F1C8-7D73-0AD8-91BDD331C5D3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xmlns="" id="{6AA748E5-B79F-438B-C77F-F2FD215F0D5F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xmlns="" id="{6A8AB7F9-F921-0683-CC29-9EB0FA7DE77E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xmlns="" id="{9744B289-C631-E1F9-A9C2-A6A38ED78226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xmlns="" id="{6CA9F072-861D-1C94-DF5A-7C9C51D7504D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xmlns="" id="{402F6F70-EF85-E47B-D330-F2FB25C51F92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xmlns="" id="{5176586D-B507-8DCB-C782-C125779A37E8}"/>
                </a:ext>
              </a:extLst>
            </p:cNvPr>
            <p:cNvGrpSpPr/>
            <p:nvPr/>
          </p:nvGrpSpPr>
          <p:grpSpPr>
            <a:xfrm>
              <a:off x="1847850" y="-1181100"/>
              <a:ext cx="822960" cy="95250"/>
              <a:chOff x="1847850" y="-1981200"/>
              <a:chExt cx="822960" cy="95250"/>
            </a:xfrm>
            <a:grpFill/>
          </p:grpSpPr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xmlns="" id="{34242E6C-9117-4ACC-ADBC-9419AB037803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xmlns="" id="{73EA99EB-FD4B-F2EC-C6F6-D11013E84461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xmlns="" id="{F22B92CE-F057-492E-5C78-1F6A80912FAA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2" name="Oval 301">
                <a:extLst>
                  <a:ext uri="{FF2B5EF4-FFF2-40B4-BE49-F238E27FC236}">
                    <a16:creationId xmlns:a16="http://schemas.microsoft.com/office/drawing/2014/main" xmlns="" id="{D9AFF1BF-5C18-5E40-51C1-C07B4B611FA9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xmlns="" id="{FAB232B1-3599-AEFB-C910-00B76313E467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04" name="Oval 303">
                <a:extLst>
                  <a:ext uri="{FF2B5EF4-FFF2-40B4-BE49-F238E27FC236}">
                    <a16:creationId xmlns:a16="http://schemas.microsoft.com/office/drawing/2014/main" xmlns="" id="{7D1EDDCA-F96F-B359-E958-951C3AD4230F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xmlns="" id="{E0BE396F-FD4C-7F95-DBD4-3FEA202F3386}"/>
                </a:ext>
              </a:extLst>
            </p:cNvPr>
            <p:cNvGrpSpPr/>
            <p:nvPr/>
          </p:nvGrpSpPr>
          <p:grpSpPr>
            <a:xfrm>
              <a:off x="1847850" y="-1021080"/>
              <a:ext cx="677418" cy="95250"/>
              <a:chOff x="1847850" y="-1981200"/>
              <a:chExt cx="677418" cy="95250"/>
            </a:xfrm>
            <a:grpFill/>
          </p:grpSpPr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xmlns="" id="{BCDD431B-2FA9-AD26-834F-BE5D4C0219A0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xmlns="" id="{6912AEB0-FF6C-698B-DA81-1691B548E00E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xmlns="" id="{B20FE371-D6E5-8756-6F68-44744943F464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xmlns="" id="{E046AEFA-645E-55E6-B7B2-A36AFA9E7F9F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xmlns="" id="{2D37543E-6949-38B5-7FDC-D52F84968A33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xmlns="" id="{A64E0951-FF78-ECED-226E-E4A60E555486}"/>
              </a:ext>
            </a:extLst>
          </p:cNvPr>
          <p:cNvSpPr/>
          <p:nvPr/>
        </p:nvSpPr>
        <p:spPr>
          <a:xfrm rot="1785793" flipH="1" flipV="1">
            <a:off x="-805423" y="5194329"/>
            <a:ext cx="4090491" cy="2199462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C65BC4">
                  <a:alpha val="20000"/>
                </a:srgbClr>
              </a:gs>
              <a:gs pos="0">
                <a:srgbClr val="C65BC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xmlns="" id="{75756150-FDD1-C931-EDF2-2CC9619F5F51}"/>
              </a:ext>
            </a:extLst>
          </p:cNvPr>
          <p:cNvSpPr/>
          <p:nvPr/>
        </p:nvSpPr>
        <p:spPr>
          <a:xfrm rot="1785793" flipH="1" flipV="1">
            <a:off x="-585625" y="5223268"/>
            <a:ext cx="3319249" cy="1784764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C65BC4">
                  <a:alpha val="20000"/>
                </a:srgbClr>
              </a:gs>
              <a:gs pos="0">
                <a:srgbClr val="C65BC4"/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xmlns="" id="{21B411EA-5D7F-F54A-CD1F-1BC4EFB4AF23}"/>
              </a:ext>
            </a:extLst>
          </p:cNvPr>
          <p:cNvSpPr/>
          <p:nvPr/>
        </p:nvSpPr>
        <p:spPr>
          <a:xfrm rot="1785793">
            <a:off x="7473227" y="-603116"/>
            <a:ext cx="5727469" cy="3079668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xmlns="" id="{CF4F658D-330F-67B3-4D07-2992AE8BA7EF}"/>
              </a:ext>
            </a:extLst>
          </p:cNvPr>
          <p:cNvSpPr/>
          <p:nvPr/>
        </p:nvSpPr>
        <p:spPr>
          <a:xfrm rot="1785793">
            <a:off x="8359480" y="-284296"/>
            <a:ext cx="4449892" cy="2392713"/>
          </a:xfrm>
          <a:custGeom>
            <a:avLst/>
            <a:gdLst>
              <a:gd name="connsiteX0" fmla="*/ 7494832 w 7494832"/>
              <a:gd name="connsiteY0" fmla="*/ 4029981 h 4029981"/>
              <a:gd name="connsiteX1" fmla="*/ 5190275 w 7494832"/>
              <a:gd name="connsiteY1" fmla="*/ 0 h 4029981"/>
              <a:gd name="connsiteX2" fmla="*/ 5127095 w 7494832"/>
              <a:gd name="connsiteY2" fmla="*/ 0 h 4029981"/>
              <a:gd name="connsiteX3" fmla="*/ 564522 w 7494832"/>
              <a:gd name="connsiteY3" fmla="*/ 2609122 h 4029981"/>
              <a:gd name="connsiteX4" fmla="*/ 0 w 7494832"/>
              <a:gd name="connsiteY4" fmla="*/ 4029981 h 402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4832" h="4029981">
                <a:moveTo>
                  <a:pt x="7494832" y="4029981"/>
                </a:moveTo>
                <a:lnTo>
                  <a:pt x="5190275" y="0"/>
                </a:lnTo>
                <a:lnTo>
                  <a:pt x="5127095" y="0"/>
                </a:lnTo>
                <a:lnTo>
                  <a:pt x="564522" y="2609122"/>
                </a:lnTo>
                <a:lnTo>
                  <a:pt x="0" y="4029981"/>
                </a:lnTo>
                <a:close/>
              </a:path>
            </a:pathLst>
          </a:custGeom>
          <a:gradFill flip="none" rotWithShape="1">
            <a:gsLst>
              <a:gs pos="100000">
                <a:srgbClr val="4668C7">
                  <a:alpha val="0"/>
                </a:srgbClr>
              </a:gs>
              <a:gs pos="0">
                <a:srgbClr val="4668C7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7780C2A-AA3B-5E74-EF0E-B538E6E250C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20A20">
                  <a:alpha val="75000"/>
                </a:srgbClr>
              </a:gs>
              <a:gs pos="54000">
                <a:srgbClr val="012955">
                  <a:alpha val="85000"/>
                </a:srgbClr>
              </a:gs>
              <a:gs pos="100000">
                <a:srgbClr val="020A2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xmlns="" id="{09ACD65D-7D9B-99C0-9456-3C6D1C0FF062}"/>
              </a:ext>
            </a:extLst>
          </p:cNvPr>
          <p:cNvGrpSpPr/>
          <p:nvPr/>
        </p:nvGrpSpPr>
        <p:grpSpPr>
          <a:xfrm rot="150480">
            <a:off x="9973205" y="2384612"/>
            <a:ext cx="2141602" cy="320961"/>
            <a:chOff x="8772359" y="1743997"/>
            <a:chExt cx="2141602" cy="32096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xmlns="" id="{EEAA52D4-4F39-2B04-BD57-A95171965B99}"/>
                </a:ext>
              </a:extLst>
            </p:cNvPr>
            <p:cNvSpPr/>
            <p:nvPr/>
          </p:nvSpPr>
          <p:spPr>
            <a:xfrm rot="1587603" flipV="1">
              <a:off x="9152848" y="1743997"/>
              <a:ext cx="1492471" cy="71782"/>
            </a:xfrm>
            <a:prstGeom prst="ellipse">
              <a:avLst/>
            </a:prstGeom>
            <a:gradFill>
              <a:gsLst>
                <a:gs pos="48700">
                  <a:srgbClr val="C65BC4">
                    <a:alpha val="25000"/>
                  </a:srgbClr>
                </a:gs>
                <a:gs pos="100000">
                  <a:srgbClr val="C65BC4">
                    <a:alpha val="0"/>
                  </a:srgbClr>
                </a:gs>
                <a:gs pos="0">
                  <a:srgbClr val="C65BC4">
                    <a:alpha val="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63500" sx="103000" sy="103000" algn="ctr" rotWithShape="0">
                <a:srgbClr val="4668C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xmlns="" id="{25D11E04-C854-0891-1670-A46E437C921C}"/>
                </a:ext>
              </a:extLst>
            </p:cNvPr>
            <p:cNvSpPr/>
            <p:nvPr/>
          </p:nvSpPr>
          <p:spPr>
            <a:xfrm rot="1587603" flipV="1">
              <a:off x="9421490" y="1993176"/>
              <a:ext cx="1492471" cy="71782"/>
            </a:xfrm>
            <a:prstGeom prst="ellipse">
              <a:avLst/>
            </a:prstGeom>
            <a:gradFill>
              <a:gsLst>
                <a:gs pos="48700">
                  <a:srgbClr val="C65BC4"/>
                </a:gs>
                <a:gs pos="100000">
                  <a:srgbClr val="C65BC4">
                    <a:alpha val="0"/>
                  </a:srgbClr>
                </a:gs>
                <a:gs pos="0">
                  <a:srgbClr val="C65BC4">
                    <a:alpha val="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63500" sx="103000" sy="103000" algn="ctr" rotWithShape="0">
                <a:srgbClr val="4668C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xmlns="" id="{F66A4158-82A7-6AF0-3A28-097F2EADBBC3}"/>
                </a:ext>
              </a:extLst>
            </p:cNvPr>
            <p:cNvSpPr/>
            <p:nvPr/>
          </p:nvSpPr>
          <p:spPr>
            <a:xfrm rot="1587603" flipV="1">
              <a:off x="8772359" y="1791651"/>
              <a:ext cx="1492471" cy="71782"/>
            </a:xfrm>
            <a:prstGeom prst="ellipse">
              <a:avLst/>
            </a:prstGeom>
            <a:gradFill>
              <a:gsLst>
                <a:gs pos="48700">
                  <a:srgbClr val="C65BC4">
                    <a:alpha val="65000"/>
                  </a:srgbClr>
                </a:gs>
                <a:gs pos="100000">
                  <a:srgbClr val="C65BC4">
                    <a:alpha val="0"/>
                  </a:srgbClr>
                </a:gs>
                <a:gs pos="0">
                  <a:srgbClr val="C65BC4">
                    <a:alpha val="0"/>
                  </a:srgbClr>
                </a:gs>
              </a:gsLst>
              <a:lin ang="10800000" scaled="1"/>
            </a:gradFill>
            <a:ln>
              <a:noFill/>
            </a:ln>
            <a:effectLst>
              <a:outerShdw blurRad="63500" sx="103000" sy="103000" algn="ctr" rotWithShape="0">
                <a:srgbClr val="4668C7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xmlns="" id="{FB225D42-3EAE-64A0-DD05-E67F12DB2F31}"/>
              </a:ext>
            </a:extLst>
          </p:cNvPr>
          <p:cNvSpPr/>
          <p:nvPr/>
        </p:nvSpPr>
        <p:spPr>
          <a:xfrm rot="19644849" flipH="1">
            <a:off x="-990215" y="-383077"/>
            <a:ext cx="5999677" cy="9613317"/>
          </a:xfrm>
          <a:custGeom>
            <a:avLst/>
            <a:gdLst>
              <a:gd name="connsiteX0" fmla="*/ 2306214 w 5999677"/>
              <a:gd name="connsiteY0" fmla="*/ 0 h 9613317"/>
              <a:gd name="connsiteX1" fmla="*/ 5999677 w 5999677"/>
              <a:gd name="connsiteY1" fmla="*/ 5778450 h 9613317"/>
              <a:gd name="connsiteX2" fmla="*/ 0 w 5999677"/>
              <a:gd name="connsiteY2" fmla="*/ 9613317 h 9613317"/>
              <a:gd name="connsiteX3" fmla="*/ 0 w 5999677"/>
              <a:gd name="connsiteY3" fmla="*/ 1474084 h 9613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9677" h="9613317">
                <a:moveTo>
                  <a:pt x="2306214" y="0"/>
                </a:moveTo>
                <a:lnTo>
                  <a:pt x="5999677" y="5778450"/>
                </a:lnTo>
                <a:lnTo>
                  <a:pt x="0" y="9613317"/>
                </a:lnTo>
                <a:lnTo>
                  <a:pt x="0" y="1474084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E3544F8E-8FC1-6F0E-9369-16F55563E811}"/>
              </a:ext>
            </a:extLst>
          </p:cNvPr>
          <p:cNvCxnSpPr>
            <a:cxnSpLocks/>
          </p:cNvCxnSpPr>
          <p:nvPr/>
        </p:nvCxnSpPr>
        <p:spPr>
          <a:xfrm>
            <a:off x="307753" y="6491288"/>
            <a:ext cx="8490769" cy="0"/>
          </a:xfrm>
          <a:prstGeom prst="line">
            <a:avLst/>
          </a:prstGeom>
          <a:ln>
            <a:gradFill flip="none" rotWithShape="1">
              <a:gsLst>
                <a:gs pos="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xmlns="" id="{3BB604FB-D9C7-5E46-885E-24429CD75903}"/>
              </a:ext>
            </a:extLst>
          </p:cNvPr>
          <p:cNvCxnSpPr>
            <a:cxnSpLocks/>
          </p:cNvCxnSpPr>
          <p:nvPr/>
        </p:nvCxnSpPr>
        <p:spPr>
          <a:xfrm>
            <a:off x="307753" y="6550332"/>
            <a:ext cx="11884247" cy="0"/>
          </a:xfrm>
          <a:prstGeom prst="line">
            <a:avLst/>
          </a:prstGeom>
          <a:ln>
            <a:gradFill flip="none" rotWithShape="1">
              <a:gsLst>
                <a:gs pos="0">
                  <a:srgbClr val="4668C7"/>
                </a:gs>
                <a:gs pos="100000">
                  <a:srgbClr val="4668C7">
                    <a:alpha val="25000"/>
                  </a:srgbClr>
                </a:gs>
              </a:gsLst>
              <a:lin ang="0" scaled="1"/>
              <a:tileRect/>
            </a:gra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xmlns="" id="{5A12CA1D-197D-9037-7DB3-6DA7824E457C}"/>
              </a:ext>
            </a:extLst>
          </p:cNvPr>
          <p:cNvSpPr/>
          <p:nvPr/>
        </p:nvSpPr>
        <p:spPr>
          <a:xfrm>
            <a:off x="10629452" y="5445542"/>
            <a:ext cx="1562548" cy="1412458"/>
          </a:xfrm>
          <a:custGeom>
            <a:avLst/>
            <a:gdLst>
              <a:gd name="connsiteX0" fmla="*/ 1562548 w 1562548"/>
              <a:gd name="connsiteY0" fmla="*/ 1236386 h 1412458"/>
              <a:gd name="connsiteX1" fmla="*/ 1562548 w 1562548"/>
              <a:gd name="connsiteY1" fmla="*/ 1412458 h 1412458"/>
              <a:gd name="connsiteX2" fmla="*/ 1441403 w 1562548"/>
              <a:gd name="connsiteY2" fmla="*/ 1412458 h 1412458"/>
              <a:gd name="connsiteX3" fmla="*/ 1463859 w 1562548"/>
              <a:gd name="connsiteY3" fmla="*/ 1389460 h 1412458"/>
              <a:gd name="connsiteX4" fmla="*/ 1517302 w 1562548"/>
              <a:gd name="connsiteY4" fmla="*/ 1319745 h 1412458"/>
              <a:gd name="connsiteX5" fmla="*/ 910808 w 1562548"/>
              <a:gd name="connsiteY5" fmla="*/ 0 h 1412458"/>
              <a:gd name="connsiteX6" fmla="*/ 1554847 w 1562548"/>
              <a:gd name="connsiteY6" fmla="*/ 266770 h 1412458"/>
              <a:gd name="connsiteX7" fmla="*/ 1562548 w 1562548"/>
              <a:gd name="connsiteY7" fmla="*/ 276104 h 1412458"/>
              <a:gd name="connsiteX8" fmla="*/ 1562548 w 1562548"/>
              <a:gd name="connsiteY8" fmla="*/ 585231 h 1412458"/>
              <a:gd name="connsiteX9" fmla="*/ 1517302 w 1562548"/>
              <a:gd name="connsiteY9" fmla="*/ 501872 h 1412458"/>
              <a:gd name="connsiteX10" fmla="*/ 910808 w 1562548"/>
              <a:gd name="connsiteY10" fmla="*/ 179402 h 1412458"/>
              <a:gd name="connsiteX11" fmla="*/ 179401 w 1562548"/>
              <a:gd name="connsiteY11" fmla="*/ 910808 h 1412458"/>
              <a:gd name="connsiteX12" fmla="*/ 304314 w 1562548"/>
              <a:gd name="connsiteY12" fmla="*/ 1319745 h 1412458"/>
              <a:gd name="connsiteX13" fmla="*/ 380809 w 1562548"/>
              <a:gd name="connsiteY13" fmla="*/ 1412458 h 1412458"/>
              <a:gd name="connsiteX14" fmla="*/ 151431 w 1562548"/>
              <a:gd name="connsiteY14" fmla="*/ 1412458 h 1412458"/>
              <a:gd name="connsiteX15" fmla="*/ 71576 w 1562548"/>
              <a:gd name="connsiteY15" fmla="*/ 1265336 h 1412458"/>
              <a:gd name="connsiteX16" fmla="*/ 0 w 1562548"/>
              <a:gd name="connsiteY16" fmla="*/ 910808 h 1412458"/>
              <a:gd name="connsiteX17" fmla="*/ 910808 w 1562548"/>
              <a:gd name="connsiteY17" fmla="*/ 0 h 141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562548" h="1412458">
                <a:moveTo>
                  <a:pt x="1562548" y="1236386"/>
                </a:moveTo>
                <a:lnTo>
                  <a:pt x="1562548" y="1412458"/>
                </a:lnTo>
                <a:lnTo>
                  <a:pt x="1441403" y="1412458"/>
                </a:lnTo>
                <a:lnTo>
                  <a:pt x="1463859" y="1389460"/>
                </a:lnTo>
                <a:cubicBezTo>
                  <a:pt x="1483018" y="1367343"/>
                  <a:pt x="1500872" y="1344065"/>
                  <a:pt x="1517302" y="1319745"/>
                </a:cubicBezTo>
                <a:close/>
                <a:moveTo>
                  <a:pt x="910808" y="0"/>
                </a:moveTo>
                <a:cubicBezTo>
                  <a:pt x="1162321" y="0"/>
                  <a:pt x="1390023" y="101946"/>
                  <a:pt x="1554847" y="266770"/>
                </a:cubicBezTo>
                <a:lnTo>
                  <a:pt x="1562548" y="276104"/>
                </a:lnTo>
                <a:lnTo>
                  <a:pt x="1562548" y="585231"/>
                </a:lnTo>
                <a:lnTo>
                  <a:pt x="1517302" y="501872"/>
                </a:lnTo>
                <a:cubicBezTo>
                  <a:pt x="1385863" y="307317"/>
                  <a:pt x="1163274" y="179402"/>
                  <a:pt x="910808" y="179402"/>
                </a:cubicBezTo>
                <a:cubicBezTo>
                  <a:pt x="506863" y="179402"/>
                  <a:pt x="179401" y="506864"/>
                  <a:pt x="179401" y="910808"/>
                </a:cubicBezTo>
                <a:cubicBezTo>
                  <a:pt x="179401" y="1062288"/>
                  <a:pt x="225450" y="1203012"/>
                  <a:pt x="304314" y="1319745"/>
                </a:cubicBezTo>
                <a:lnTo>
                  <a:pt x="380809" y="1412458"/>
                </a:lnTo>
                <a:lnTo>
                  <a:pt x="151431" y="1412458"/>
                </a:lnTo>
                <a:lnTo>
                  <a:pt x="71576" y="1265336"/>
                </a:lnTo>
                <a:cubicBezTo>
                  <a:pt x="25487" y="1156369"/>
                  <a:pt x="0" y="1036565"/>
                  <a:pt x="0" y="910808"/>
                </a:cubicBezTo>
                <a:cubicBezTo>
                  <a:pt x="0" y="407783"/>
                  <a:pt x="407782" y="0"/>
                  <a:pt x="910808" y="0"/>
                </a:cubicBezTo>
                <a:close/>
              </a:path>
            </a:pathLst>
          </a:custGeom>
          <a:noFill/>
          <a:ln>
            <a:solidFill>
              <a:srgbClr val="C65BC4">
                <a:alpha val="50000"/>
              </a:srgbClr>
            </a:solidFill>
          </a:ln>
          <a:effectLst>
            <a:glow rad="1016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xmlns="" id="{A4F38B8D-D277-5E7D-8D0C-B1B9167ED941}"/>
              </a:ext>
            </a:extLst>
          </p:cNvPr>
          <p:cNvSpPr/>
          <p:nvPr/>
        </p:nvSpPr>
        <p:spPr>
          <a:xfrm>
            <a:off x="10885849" y="5265607"/>
            <a:ext cx="716632" cy="716632"/>
          </a:xfrm>
          <a:prstGeom prst="ellipse">
            <a:avLst/>
          </a:prstGeom>
          <a:gradFill flip="none" rotWithShape="1">
            <a:gsLst>
              <a:gs pos="0">
                <a:srgbClr val="4668C7"/>
              </a:gs>
              <a:gs pos="100000">
                <a:srgbClr val="C65BC4">
                  <a:alpha val="20000"/>
                </a:srgb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88" name="Graphic 86" descr="A circle filled with diagonal lines">
            <a:extLst>
              <a:ext uri="{FF2B5EF4-FFF2-40B4-BE49-F238E27FC236}">
                <a16:creationId xmlns:a16="http://schemas.microsoft.com/office/drawing/2014/main" xmlns="" id="{067AA559-1077-406F-AF6C-F27A4D1939E6}"/>
              </a:ext>
            </a:extLst>
          </p:cNvPr>
          <p:cNvGrpSpPr/>
          <p:nvPr/>
        </p:nvGrpSpPr>
        <p:grpSpPr>
          <a:xfrm>
            <a:off x="10837301" y="410162"/>
            <a:ext cx="931201" cy="931198"/>
            <a:chOff x="4374537" y="1717995"/>
            <a:chExt cx="3426933" cy="3426923"/>
          </a:xfrm>
          <a:gradFill>
            <a:gsLst>
              <a:gs pos="0">
                <a:srgbClr val="4668C7">
                  <a:alpha val="75000"/>
                </a:srgbClr>
              </a:gs>
              <a:gs pos="100000">
                <a:srgbClr val="4668C7">
                  <a:alpha val="0"/>
                </a:srgbClr>
              </a:gs>
            </a:gsLst>
            <a:lin ang="5400000" scaled="1"/>
          </a:gradFill>
          <a:effectLst>
            <a:outerShdw blurRad="127000" dist="635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3664AE7-9658-D7A1-3009-5FA68FA876D7}"/>
                </a:ext>
              </a:extLst>
            </p:cNvPr>
            <p:cNvSpPr/>
            <p:nvPr/>
          </p:nvSpPr>
          <p:spPr>
            <a:xfrm>
              <a:off x="4542186" y="1885626"/>
              <a:ext cx="803071" cy="803071"/>
            </a:xfrm>
            <a:custGeom>
              <a:avLst/>
              <a:gdLst>
                <a:gd name="connsiteX0" fmla="*/ 719871 w 803071"/>
                <a:gd name="connsiteY0" fmla="*/ 42796 h 803071"/>
                <a:gd name="connsiteX1" fmla="*/ 42786 w 803071"/>
                <a:gd name="connsiteY1" fmla="*/ 719881 h 803071"/>
                <a:gd name="connsiteX2" fmla="*/ 0 w 803071"/>
                <a:gd name="connsiteY2" fmla="*/ 803072 h 803071"/>
                <a:gd name="connsiteX3" fmla="*/ 803072 w 803071"/>
                <a:gd name="connsiteY3" fmla="*/ 0 h 803071"/>
                <a:gd name="connsiteX4" fmla="*/ 719871 w 803071"/>
                <a:gd name="connsiteY4" fmla="*/ 42796 h 80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071" h="803071">
                  <a:moveTo>
                    <a:pt x="719871" y="42796"/>
                  </a:moveTo>
                  <a:lnTo>
                    <a:pt x="42786" y="719881"/>
                  </a:lnTo>
                  <a:cubicBezTo>
                    <a:pt x="27708" y="747293"/>
                    <a:pt x="13468" y="775049"/>
                    <a:pt x="0" y="803072"/>
                  </a:cubicBezTo>
                  <a:lnTo>
                    <a:pt x="803072" y="0"/>
                  </a:lnTo>
                  <a:cubicBezTo>
                    <a:pt x="775030" y="13478"/>
                    <a:pt x="747284" y="27718"/>
                    <a:pt x="719871" y="42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745C6BDA-0283-9571-1D07-8D52938C9D92}"/>
                </a:ext>
              </a:extLst>
            </p:cNvPr>
            <p:cNvSpPr/>
            <p:nvPr/>
          </p:nvSpPr>
          <p:spPr>
            <a:xfrm>
              <a:off x="4437916" y="1781375"/>
              <a:ext cx="1183290" cy="1183281"/>
            </a:xfrm>
            <a:custGeom>
              <a:avLst/>
              <a:gdLst>
                <a:gd name="connsiteX0" fmla="*/ 1125617 w 1183290"/>
                <a:gd name="connsiteY0" fmla="*/ 17269 h 1183281"/>
                <a:gd name="connsiteX1" fmla="*/ 17269 w 1183290"/>
                <a:gd name="connsiteY1" fmla="*/ 1125607 h 1183281"/>
                <a:gd name="connsiteX2" fmla="*/ 0 w 1183290"/>
                <a:gd name="connsiteY2" fmla="*/ 1183281 h 1183281"/>
                <a:gd name="connsiteX3" fmla="*/ 1183291 w 1183290"/>
                <a:gd name="connsiteY3" fmla="*/ 0 h 1183281"/>
                <a:gd name="connsiteX4" fmla="*/ 1125617 w 1183290"/>
                <a:gd name="connsiteY4" fmla="*/ 17269 h 118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0" h="1183281">
                  <a:moveTo>
                    <a:pt x="1125617" y="17269"/>
                  </a:moveTo>
                  <a:lnTo>
                    <a:pt x="17269" y="1125607"/>
                  </a:lnTo>
                  <a:cubicBezTo>
                    <a:pt x="11144" y="1144743"/>
                    <a:pt x="5439" y="1163984"/>
                    <a:pt x="0" y="1183281"/>
                  </a:cubicBezTo>
                  <a:lnTo>
                    <a:pt x="1183291" y="0"/>
                  </a:lnTo>
                  <a:cubicBezTo>
                    <a:pt x="1163993" y="5439"/>
                    <a:pt x="1144753" y="11144"/>
                    <a:pt x="1125617" y="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926379B9-B2AB-86BA-830C-C68C5168FD39}"/>
                </a:ext>
              </a:extLst>
            </p:cNvPr>
            <p:cNvSpPr/>
            <p:nvPr/>
          </p:nvSpPr>
          <p:spPr>
            <a:xfrm>
              <a:off x="4391396" y="1734845"/>
              <a:ext cx="1448038" cy="1448047"/>
            </a:xfrm>
            <a:custGeom>
              <a:avLst/>
              <a:gdLst>
                <a:gd name="connsiteX0" fmla="*/ 1399851 w 1448038"/>
                <a:gd name="connsiteY0" fmla="*/ 7782 h 1448047"/>
                <a:gd name="connsiteX1" fmla="*/ 7782 w 1448038"/>
                <a:gd name="connsiteY1" fmla="*/ 1399861 h 1448047"/>
                <a:gd name="connsiteX2" fmla="*/ 0 w 1448038"/>
                <a:gd name="connsiteY2" fmla="*/ 1448048 h 1448047"/>
                <a:gd name="connsiteX3" fmla="*/ 1448038 w 1448038"/>
                <a:gd name="connsiteY3" fmla="*/ 0 h 1448047"/>
                <a:gd name="connsiteX4" fmla="*/ 1399851 w 1448038"/>
                <a:gd name="connsiteY4" fmla="*/ 7782 h 14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38" h="1448047">
                  <a:moveTo>
                    <a:pt x="1399851" y="7782"/>
                  </a:moveTo>
                  <a:lnTo>
                    <a:pt x="7782" y="1399861"/>
                  </a:lnTo>
                  <a:cubicBezTo>
                    <a:pt x="4982" y="1415901"/>
                    <a:pt x="2343" y="1431960"/>
                    <a:pt x="0" y="1448048"/>
                  </a:cubicBezTo>
                  <a:lnTo>
                    <a:pt x="1448038" y="0"/>
                  </a:lnTo>
                  <a:cubicBezTo>
                    <a:pt x="1431950" y="2343"/>
                    <a:pt x="1415891" y="4982"/>
                    <a:pt x="1399851" y="7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xmlns="" id="{A1A49655-4162-8B20-3A1A-08F2861CB4D1}"/>
                </a:ext>
              </a:extLst>
            </p:cNvPr>
            <p:cNvSpPr/>
            <p:nvPr/>
          </p:nvSpPr>
          <p:spPr>
            <a:xfrm>
              <a:off x="4374537" y="1717995"/>
              <a:ext cx="1653454" cy="1653454"/>
            </a:xfrm>
            <a:custGeom>
              <a:avLst/>
              <a:gdLst>
                <a:gd name="connsiteX0" fmla="*/ 1611049 w 1653454"/>
                <a:gd name="connsiteY0" fmla="*/ 1991 h 1653454"/>
                <a:gd name="connsiteX1" fmla="*/ 2000 w 1653454"/>
                <a:gd name="connsiteY1" fmla="*/ 1611049 h 1653454"/>
                <a:gd name="connsiteX2" fmla="*/ 0 w 1653454"/>
                <a:gd name="connsiteY2" fmla="*/ 1653454 h 1653454"/>
                <a:gd name="connsiteX3" fmla="*/ 1653454 w 1653454"/>
                <a:gd name="connsiteY3" fmla="*/ 0 h 1653454"/>
                <a:gd name="connsiteX4" fmla="*/ 1611049 w 1653454"/>
                <a:gd name="connsiteY4" fmla="*/ 1991 h 165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3454" h="1653454">
                  <a:moveTo>
                    <a:pt x="1611049" y="1991"/>
                  </a:moveTo>
                  <a:lnTo>
                    <a:pt x="2000" y="1611049"/>
                  </a:lnTo>
                  <a:cubicBezTo>
                    <a:pt x="1162" y="1625175"/>
                    <a:pt x="495" y="1639310"/>
                    <a:pt x="0" y="1653454"/>
                  </a:cubicBezTo>
                  <a:lnTo>
                    <a:pt x="1653454" y="0"/>
                  </a:lnTo>
                  <a:cubicBezTo>
                    <a:pt x="1639310" y="486"/>
                    <a:pt x="1625175" y="1153"/>
                    <a:pt x="1611049" y="1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084A5706-6C75-2C09-AC05-91DB9329880E}"/>
                </a:ext>
              </a:extLst>
            </p:cNvPr>
            <p:cNvSpPr/>
            <p:nvPr/>
          </p:nvSpPr>
          <p:spPr>
            <a:xfrm>
              <a:off x="4374937" y="1718395"/>
              <a:ext cx="1822342" cy="1822332"/>
            </a:xfrm>
            <a:custGeom>
              <a:avLst/>
              <a:gdLst>
                <a:gd name="connsiteX0" fmla="*/ 1783956 w 1822342"/>
                <a:gd name="connsiteY0" fmla="*/ 0 h 1822332"/>
                <a:gd name="connsiteX1" fmla="*/ 0 w 1822342"/>
                <a:gd name="connsiteY1" fmla="*/ 1783947 h 1822332"/>
                <a:gd name="connsiteX2" fmla="*/ 2019 w 1822342"/>
                <a:gd name="connsiteY2" fmla="*/ 1822333 h 1822332"/>
                <a:gd name="connsiteX3" fmla="*/ 1822342 w 1822342"/>
                <a:gd name="connsiteY3" fmla="*/ 2019 h 1822332"/>
                <a:gd name="connsiteX4" fmla="*/ 1783956 w 1822342"/>
                <a:gd name="connsiteY4" fmla="*/ 0 h 182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342" h="1822332">
                  <a:moveTo>
                    <a:pt x="1783956" y="0"/>
                  </a:moveTo>
                  <a:lnTo>
                    <a:pt x="0" y="1783947"/>
                  </a:lnTo>
                  <a:cubicBezTo>
                    <a:pt x="524" y="1796748"/>
                    <a:pt x="1210" y="1809540"/>
                    <a:pt x="2019" y="1822333"/>
                  </a:cubicBezTo>
                  <a:lnTo>
                    <a:pt x="1822342" y="2019"/>
                  </a:lnTo>
                  <a:cubicBezTo>
                    <a:pt x="1809550" y="1210"/>
                    <a:pt x="1796758" y="524"/>
                    <a:pt x="178395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CA7A13A5-7700-800B-E48B-804941D78A13}"/>
                </a:ext>
              </a:extLst>
            </p:cNvPr>
            <p:cNvSpPr/>
            <p:nvPr/>
          </p:nvSpPr>
          <p:spPr>
            <a:xfrm>
              <a:off x="4388758" y="1732206"/>
              <a:ext cx="1963312" cy="1963311"/>
            </a:xfrm>
            <a:custGeom>
              <a:avLst/>
              <a:gdLst>
                <a:gd name="connsiteX0" fmla="*/ 1928013 w 1963312"/>
                <a:gd name="connsiteY0" fmla="*/ 0 h 1963311"/>
                <a:gd name="connsiteX1" fmla="*/ 0 w 1963312"/>
                <a:gd name="connsiteY1" fmla="*/ 1928012 h 1963311"/>
                <a:gd name="connsiteX2" fmla="*/ 5105 w 1963312"/>
                <a:gd name="connsiteY2" fmla="*/ 1963312 h 1963311"/>
                <a:gd name="connsiteX3" fmla="*/ 1963312 w 1963312"/>
                <a:gd name="connsiteY3" fmla="*/ 5105 h 1963311"/>
                <a:gd name="connsiteX4" fmla="*/ 1928013 w 1963312"/>
                <a:gd name="connsiteY4" fmla="*/ 0 h 19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12" h="1963311">
                  <a:moveTo>
                    <a:pt x="1928013" y="0"/>
                  </a:moveTo>
                  <a:lnTo>
                    <a:pt x="0" y="1928012"/>
                  </a:lnTo>
                  <a:cubicBezTo>
                    <a:pt x="1581" y="1939795"/>
                    <a:pt x="3277" y="1951558"/>
                    <a:pt x="5105" y="1963312"/>
                  </a:cubicBezTo>
                  <a:lnTo>
                    <a:pt x="1963312" y="5105"/>
                  </a:lnTo>
                  <a:cubicBezTo>
                    <a:pt x="1951558" y="3286"/>
                    <a:pt x="1939795" y="1581"/>
                    <a:pt x="192801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0821B4F3-1B10-FE50-8AD5-C60A777611AE}"/>
                </a:ext>
              </a:extLst>
            </p:cNvPr>
            <p:cNvSpPr/>
            <p:nvPr/>
          </p:nvSpPr>
          <p:spPr>
            <a:xfrm>
              <a:off x="4414666" y="1758124"/>
              <a:ext cx="2080707" cy="2080707"/>
            </a:xfrm>
            <a:custGeom>
              <a:avLst/>
              <a:gdLst>
                <a:gd name="connsiteX0" fmla="*/ 2047894 w 2080707"/>
                <a:gd name="connsiteY0" fmla="*/ 0 h 2080707"/>
                <a:gd name="connsiteX1" fmla="*/ 0 w 2080707"/>
                <a:gd name="connsiteY1" fmla="*/ 2047894 h 2080707"/>
                <a:gd name="connsiteX2" fmla="*/ 7591 w 2080707"/>
                <a:gd name="connsiteY2" fmla="*/ 2080708 h 2080707"/>
                <a:gd name="connsiteX3" fmla="*/ 2080708 w 2080707"/>
                <a:gd name="connsiteY3" fmla="*/ 7591 h 2080707"/>
                <a:gd name="connsiteX4" fmla="*/ 2047894 w 2080707"/>
                <a:gd name="connsiteY4" fmla="*/ 0 h 208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707" h="2080707">
                  <a:moveTo>
                    <a:pt x="2047894" y="0"/>
                  </a:moveTo>
                  <a:lnTo>
                    <a:pt x="0" y="2047894"/>
                  </a:lnTo>
                  <a:cubicBezTo>
                    <a:pt x="2438" y="2058848"/>
                    <a:pt x="4934" y="2069792"/>
                    <a:pt x="7591" y="2080708"/>
                  </a:cubicBezTo>
                  <a:lnTo>
                    <a:pt x="2080708" y="7591"/>
                  </a:lnTo>
                  <a:cubicBezTo>
                    <a:pt x="2069802" y="4934"/>
                    <a:pt x="2058848" y="2438"/>
                    <a:pt x="20478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3B6410A6-B52E-3AFF-29B9-9F3DE14C2EC2}"/>
                </a:ext>
              </a:extLst>
            </p:cNvPr>
            <p:cNvSpPr/>
            <p:nvPr/>
          </p:nvSpPr>
          <p:spPr>
            <a:xfrm>
              <a:off x="4450822" y="1794281"/>
              <a:ext cx="2177881" cy="2177872"/>
            </a:xfrm>
            <a:custGeom>
              <a:avLst/>
              <a:gdLst>
                <a:gd name="connsiteX0" fmla="*/ 2147278 w 2177881"/>
                <a:gd name="connsiteY0" fmla="*/ 0 h 2177872"/>
                <a:gd name="connsiteX1" fmla="*/ 0 w 2177881"/>
                <a:gd name="connsiteY1" fmla="*/ 2147278 h 2177872"/>
                <a:gd name="connsiteX2" fmla="*/ 9811 w 2177881"/>
                <a:gd name="connsiteY2" fmla="*/ 2177872 h 2177872"/>
                <a:gd name="connsiteX3" fmla="*/ 2177882 w 2177881"/>
                <a:gd name="connsiteY3" fmla="*/ 9811 h 2177872"/>
                <a:gd name="connsiteX4" fmla="*/ 2147278 w 2177881"/>
                <a:gd name="connsiteY4" fmla="*/ 0 h 217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881" h="2177872">
                  <a:moveTo>
                    <a:pt x="2147278" y="0"/>
                  </a:moveTo>
                  <a:lnTo>
                    <a:pt x="0" y="2147278"/>
                  </a:lnTo>
                  <a:cubicBezTo>
                    <a:pt x="3172" y="2157498"/>
                    <a:pt x="6439" y="2167700"/>
                    <a:pt x="9811" y="2177872"/>
                  </a:cubicBezTo>
                  <a:lnTo>
                    <a:pt x="2177882" y="9811"/>
                  </a:lnTo>
                  <a:cubicBezTo>
                    <a:pt x="2167700" y="6439"/>
                    <a:pt x="2157508" y="3172"/>
                    <a:pt x="21472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E07A41E3-85CB-A508-047E-7CD2F545CB39}"/>
                </a:ext>
              </a:extLst>
            </p:cNvPr>
            <p:cNvSpPr/>
            <p:nvPr/>
          </p:nvSpPr>
          <p:spPr>
            <a:xfrm>
              <a:off x="4495733" y="1839182"/>
              <a:ext cx="2257787" cy="2257796"/>
            </a:xfrm>
            <a:custGeom>
              <a:avLst/>
              <a:gdLst>
                <a:gd name="connsiteX0" fmla="*/ 2229164 w 2257787"/>
                <a:gd name="connsiteY0" fmla="*/ 0 h 2257796"/>
                <a:gd name="connsiteX1" fmla="*/ 0 w 2257787"/>
                <a:gd name="connsiteY1" fmla="*/ 2229174 h 2257796"/>
                <a:gd name="connsiteX2" fmla="*/ 11782 w 2257787"/>
                <a:gd name="connsiteY2" fmla="*/ 2257797 h 2257796"/>
                <a:gd name="connsiteX3" fmla="*/ 2257787 w 2257787"/>
                <a:gd name="connsiteY3" fmla="*/ 11792 h 2257796"/>
                <a:gd name="connsiteX4" fmla="*/ 2229164 w 2257787"/>
                <a:gd name="connsiteY4" fmla="*/ 0 h 225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787" h="2257796">
                  <a:moveTo>
                    <a:pt x="2229164" y="0"/>
                  </a:moveTo>
                  <a:lnTo>
                    <a:pt x="0" y="2229174"/>
                  </a:lnTo>
                  <a:cubicBezTo>
                    <a:pt x="3829" y="2238747"/>
                    <a:pt x="7782" y="2248281"/>
                    <a:pt x="11782" y="2257797"/>
                  </a:cubicBezTo>
                  <a:lnTo>
                    <a:pt x="2257787" y="11792"/>
                  </a:lnTo>
                  <a:cubicBezTo>
                    <a:pt x="2248272" y="7782"/>
                    <a:pt x="2238737" y="3829"/>
                    <a:pt x="22291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F0A47C34-3A96-EFEF-BBFD-726E7E51EB63}"/>
                </a:ext>
              </a:extLst>
            </p:cNvPr>
            <p:cNvSpPr/>
            <p:nvPr/>
          </p:nvSpPr>
          <p:spPr>
            <a:xfrm>
              <a:off x="4548549" y="1891998"/>
              <a:ext cx="2322080" cy="2322080"/>
            </a:xfrm>
            <a:custGeom>
              <a:avLst/>
              <a:gdLst>
                <a:gd name="connsiteX0" fmla="*/ 2295239 w 2322080"/>
                <a:gd name="connsiteY0" fmla="*/ 0 h 2322080"/>
                <a:gd name="connsiteX1" fmla="*/ 0 w 2322080"/>
                <a:gd name="connsiteY1" fmla="*/ 2295239 h 2322080"/>
                <a:gd name="connsiteX2" fmla="*/ 13564 w 2322080"/>
                <a:gd name="connsiteY2" fmla="*/ 2322081 h 2322080"/>
                <a:gd name="connsiteX3" fmla="*/ 2322081 w 2322080"/>
                <a:gd name="connsiteY3" fmla="*/ 13564 h 2322080"/>
                <a:gd name="connsiteX4" fmla="*/ 2295239 w 2322080"/>
                <a:gd name="connsiteY4" fmla="*/ 0 h 232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2080" h="2322080">
                  <a:moveTo>
                    <a:pt x="2295239" y="0"/>
                  </a:moveTo>
                  <a:lnTo>
                    <a:pt x="0" y="2295239"/>
                  </a:lnTo>
                  <a:cubicBezTo>
                    <a:pt x="4410" y="2304231"/>
                    <a:pt x="8982" y="2313156"/>
                    <a:pt x="13564" y="2322081"/>
                  </a:cubicBezTo>
                  <a:lnTo>
                    <a:pt x="2322081" y="13564"/>
                  </a:lnTo>
                  <a:cubicBezTo>
                    <a:pt x="2313156" y="8982"/>
                    <a:pt x="2304221" y="4410"/>
                    <a:pt x="229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82CDF14C-C6E7-EE24-D013-ECEFC92C4EF8}"/>
                </a:ext>
              </a:extLst>
            </p:cNvPr>
            <p:cNvSpPr/>
            <p:nvPr/>
          </p:nvSpPr>
          <p:spPr>
            <a:xfrm>
              <a:off x="4608633" y="1952082"/>
              <a:ext cx="2371982" cy="2371991"/>
            </a:xfrm>
            <a:custGeom>
              <a:avLst/>
              <a:gdLst>
                <a:gd name="connsiteX0" fmla="*/ 2346779 w 2371982"/>
                <a:gd name="connsiteY0" fmla="*/ 0 h 2371991"/>
                <a:gd name="connsiteX1" fmla="*/ 0 w 2371982"/>
                <a:gd name="connsiteY1" fmla="*/ 2346779 h 2371991"/>
                <a:gd name="connsiteX2" fmla="*/ 15192 w 2371982"/>
                <a:gd name="connsiteY2" fmla="*/ 2371992 h 2371991"/>
                <a:gd name="connsiteX3" fmla="*/ 2371982 w 2371982"/>
                <a:gd name="connsiteY3" fmla="*/ 15202 h 2371991"/>
                <a:gd name="connsiteX4" fmla="*/ 2346779 w 2371982"/>
                <a:gd name="connsiteY4" fmla="*/ 0 h 237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982" h="2371991">
                  <a:moveTo>
                    <a:pt x="2346779" y="0"/>
                  </a:moveTo>
                  <a:lnTo>
                    <a:pt x="0" y="2346779"/>
                  </a:lnTo>
                  <a:cubicBezTo>
                    <a:pt x="4962" y="2355228"/>
                    <a:pt x="10077" y="2363610"/>
                    <a:pt x="15192" y="2371992"/>
                  </a:cubicBezTo>
                  <a:lnTo>
                    <a:pt x="2371982" y="15202"/>
                  </a:lnTo>
                  <a:cubicBezTo>
                    <a:pt x="2363600" y="10077"/>
                    <a:pt x="2355218" y="4962"/>
                    <a:pt x="23467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8D9BC430-BC6D-289B-E6B5-6F69F0845991}"/>
                </a:ext>
              </a:extLst>
            </p:cNvPr>
            <p:cNvSpPr/>
            <p:nvPr/>
          </p:nvSpPr>
          <p:spPr>
            <a:xfrm>
              <a:off x="4675498" y="2018957"/>
              <a:ext cx="2408424" cy="2408415"/>
            </a:xfrm>
            <a:custGeom>
              <a:avLst/>
              <a:gdLst>
                <a:gd name="connsiteX0" fmla="*/ 2384727 w 2408424"/>
                <a:gd name="connsiteY0" fmla="*/ 0 h 2408415"/>
                <a:gd name="connsiteX1" fmla="*/ 0 w 2408424"/>
                <a:gd name="connsiteY1" fmla="*/ 2384727 h 2408415"/>
                <a:gd name="connsiteX2" fmla="*/ 16716 w 2408424"/>
                <a:gd name="connsiteY2" fmla="*/ 2408416 h 2408415"/>
                <a:gd name="connsiteX3" fmla="*/ 2408425 w 2408424"/>
                <a:gd name="connsiteY3" fmla="*/ 16716 h 2408415"/>
                <a:gd name="connsiteX4" fmla="*/ 2384727 w 2408424"/>
                <a:gd name="connsiteY4" fmla="*/ 0 h 240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24" h="2408415">
                  <a:moveTo>
                    <a:pt x="2384727" y="0"/>
                  </a:moveTo>
                  <a:lnTo>
                    <a:pt x="0" y="2384727"/>
                  </a:lnTo>
                  <a:cubicBezTo>
                    <a:pt x="5477" y="2392671"/>
                    <a:pt x="11087" y="2400548"/>
                    <a:pt x="16716" y="2408416"/>
                  </a:cubicBezTo>
                  <a:lnTo>
                    <a:pt x="2408425" y="16716"/>
                  </a:lnTo>
                  <a:cubicBezTo>
                    <a:pt x="2400557" y="11087"/>
                    <a:pt x="2392671" y="5477"/>
                    <a:pt x="23847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ADD58994-FADE-ED7F-5473-2F67CC1BF07A}"/>
                </a:ext>
              </a:extLst>
            </p:cNvPr>
            <p:cNvSpPr/>
            <p:nvPr/>
          </p:nvSpPr>
          <p:spPr>
            <a:xfrm>
              <a:off x="4748812" y="2092261"/>
              <a:ext cx="2432075" cy="2432075"/>
            </a:xfrm>
            <a:custGeom>
              <a:avLst/>
              <a:gdLst>
                <a:gd name="connsiteX0" fmla="*/ 2409816 w 2432075"/>
                <a:gd name="connsiteY0" fmla="*/ 0 h 2432075"/>
                <a:gd name="connsiteX1" fmla="*/ 0 w 2432075"/>
                <a:gd name="connsiteY1" fmla="*/ 2409816 h 2432075"/>
                <a:gd name="connsiteX2" fmla="*/ 18155 w 2432075"/>
                <a:gd name="connsiteY2" fmla="*/ 2432076 h 2432075"/>
                <a:gd name="connsiteX3" fmla="*/ 2432075 w 2432075"/>
                <a:gd name="connsiteY3" fmla="*/ 18145 h 2432075"/>
                <a:gd name="connsiteX4" fmla="*/ 2409816 w 2432075"/>
                <a:gd name="connsiteY4" fmla="*/ 0 h 24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075" h="2432075">
                  <a:moveTo>
                    <a:pt x="2409816" y="0"/>
                  </a:moveTo>
                  <a:lnTo>
                    <a:pt x="0" y="2409816"/>
                  </a:lnTo>
                  <a:cubicBezTo>
                    <a:pt x="5982" y="2417274"/>
                    <a:pt x="12030" y="2424694"/>
                    <a:pt x="18155" y="2432076"/>
                  </a:cubicBezTo>
                  <a:lnTo>
                    <a:pt x="2432075" y="18145"/>
                  </a:lnTo>
                  <a:cubicBezTo>
                    <a:pt x="2424694" y="12030"/>
                    <a:pt x="2417274" y="5982"/>
                    <a:pt x="240981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9433F3E8-EFBF-82B7-1117-17D6A1D0EA6D}"/>
                </a:ext>
              </a:extLst>
            </p:cNvPr>
            <p:cNvSpPr/>
            <p:nvPr/>
          </p:nvSpPr>
          <p:spPr>
            <a:xfrm>
              <a:off x="4828270" y="2171728"/>
              <a:ext cx="2443476" cy="2443467"/>
            </a:xfrm>
            <a:custGeom>
              <a:avLst/>
              <a:gdLst>
                <a:gd name="connsiteX0" fmla="*/ 2422589 w 2443476"/>
                <a:gd name="connsiteY0" fmla="*/ 0 h 2443467"/>
                <a:gd name="connsiteX1" fmla="*/ 0 w 2443476"/>
                <a:gd name="connsiteY1" fmla="*/ 2422579 h 2443467"/>
                <a:gd name="connsiteX2" fmla="*/ 19517 w 2443476"/>
                <a:gd name="connsiteY2" fmla="*/ 2443467 h 2443467"/>
                <a:gd name="connsiteX3" fmla="*/ 2443477 w 2443476"/>
                <a:gd name="connsiteY3" fmla="*/ 19507 h 2443467"/>
                <a:gd name="connsiteX4" fmla="*/ 2422589 w 2443476"/>
                <a:gd name="connsiteY4" fmla="*/ 0 h 24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476" h="2443467">
                  <a:moveTo>
                    <a:pt x="2422589" y="0"/>
                  </a:moveTo>
                  <a:lnTo>
                    <a:pt x="0" y="2422579"/>
                  </a:lnTo>
                  <a:cubicBezTo>
                    <a:pt x="6458" y="2429570"/>
                    <a:pt x="12916" y="2436562"/>
                    <a:pt x="19517" y="2443467"/>
                  </a:cubicBezTo>
                  <a:lnTo>
                    <a:pt x="2443477" y="19507"/>
                  </a:lnTo>
                  <a:cubicBezTo>
                    <a:pt x="2436571" y="12916"/>
                    <a:pt x="2429580" y="6467"/>
                    <a:pt x="24225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9F9EC728-907A-13A5-7A7B-9B9B960AADC0}"/>
                </a:ext>
              </a:extLst>
            </p:cNvPr>
            <p:cNvSpPr/>
            <p:nvPr/>
          </p:nvSpPr>
          <p:spPr>
            <a:xfrm>
              <a:off x="4913718" y="2257177"/>
              <a:ext cx="2442838" cy="2442838"/>
            </a:xfrm>
            <a:custGeom>
              <a:avLst/>
              <a:gdLst>
                <a:gd name="connsiteX0" fmla="*/ 2423398 w 2442838"/>
                <a:gd name="connsiteY0" fmla="*/ 0 h 2442838"/>
                <a:gd name="connsiteX1" fmla="*/ 0 w 2442838"/>
                <a:gd name="connsiteY1" fmla="*/ 2423398 h 2442838"/>
                <a:gd name="connsiteX2" fmla="*/ 20974 w 2442838"/>
                <a:gd name="connsiteY2" fmla="*/ 2442839 h 2442838"/>
                <a:gd name="connsiteX3" fmla="*/ 2442839 w 2442838"/>
                <a:gd name="connsiteY3" fmla="*/ 20974 h 2442838"/>
                <a:gd name="connsiteX4" fmla="*/ 2423398 w 2442838"/>
                <a:gd name="connsiteY4" fmla="*/ 0 h 244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838" h="2442838">
                  <a:moveTo>
                    <a:pt x="2423398" y="0"/>
                  </a:moveTo>
                  <a:lnTo>
                    <a:pt x="0" y="2423398"/>
                  </a:lnTo>
                  <a:cubicBezTo>
                    <a:pt x="6953" y="2429942"/>
                    <a:pt x="13935" y="2436428"/>
                    <a:pt x="20974" y="2442839"/>
                  </a:cubicBezTo>
                  <a:lnTo>
                    <a:pt x="2442839" y="20974"/>
                  </a:lnTo>
                  <a:cubicBezTo>
                    <a:pt x="2436429" y="13935"/>
                    <a:pt x="2429942" y="6953"/>
                    <a:pt x="24233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xmlns="" id="{565E3C4D-A55F-EDDB-EFE4-50808ABC90E1}"/>
                </a:ext>
              </a:extLst>
            </p:cNvPr>
            <p:cNvSpPr/>
            <p:nvPr/>
          </p:nvSpPr>
          <p:spPr>
            <a:xfrm>
              <a:off x="5005149" y="2348598"/>
              <a:ext cx="2430160" cy="2430160"/>
            </a:xfrm>
            <a:custGeom>
              <a:avLst/>
              <a:gdLst>
                <a:gd name="connsiteX0" fmla="*/ 2412245 w 2430160"/>
                <a:gd name="connsiteY0" fmla="*/ 0 h 2430160"/>
                <a:gd name="connsiteX1" fmla="*/ 0 w 2430160"/>
                <a:gd name="connsiteY1" fmla="*/ 2412254 h 2430160"/>
                <a:gd name="connsiteX2" fmla="*/ 22498 w 2430160"/>
                <a:gd name="connsiteY2" fmla="*/ 2430161 h 2430160"/>
                <a:gd name="connsiteX3" fmla="*/ 2430161 w 2430160"/>
                <a:gd name="connsiteY3" fmla="*/ 22508 h 2430160"/>
                <a:gd name="connsiteX4" fmla="*/ 2412245 w 2430160"/>
                <a:gd name="connsiteY4" fmla="*/ 0 h 243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160" h="2430160">
                  <a:moveTo>
                    <a:pt x="2412245" y="0"/>
                  </a:moveTo>
                  <a:lnTo>
                    <a:pt x="0" y="2412254"/>
                  </a:lnTo>
                  <a:cubicBezTo>
                    <a:pt x="7439" y="2418331"/>
                    <a:pt x="14983" y="2424227"/>
                    <a:pt x="22498" y="2430161"/>
                  </a:cubicBezTo>
                  <a:lnTo>
                    <a:pt x="2430161" y="22508"/>
                  </a:lnTo>
                  <a:cubicBezTo>
                    <a:pt x="2424227" y="14983"/>
                    <a:pt x="2418321" y="7449"/>
                    <a:pt x="241224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xmlns="" id="{4503A831-4AE3-FC46-6B86-CCE98549C894}"/>
                </a:ext>
              </a:extLst>
            </p:cNvPr>
            <p:cNvSpPr/>
            <p:nvPr/>
          </p:nvSpPr>
          <p:spPr>
            <a:xfrm>
              <a:off x="5102837" y="2446286"/>
              <a:ext cx="2405043" cy="2405043"/>
            </a:xfrm>
            <a:custGeom>
              <a:avLst/>
              <a:gdLst>
                <a:gd name="connsiteX0" fmla="*/ 2388575 w 2405043"/>
                <a:gd name="connsiteY0" fmla="*/ 0 h 2405043"/>
                <a:gd name="connsiteX1" fmla="*/ 0 w 2405043"/>
                <a:gd name="connsiteY1" fmla="*/ 2388575 h 2405043"/>
                <a:gd name="connsiteX2" fmla="*/ 23936 w 2405043"/>
                <a:gd name="connsiteY2" fmla="*/ 2405043 h 2405043"/>
                <a:gd name="connsiteX3" fmla="*/ 2405044 w 2405043"/>
                <a:gd name="connsiteY3" fmla="*/ 23936 h 2405043"/>
                <a:gd name="connsiteX4" fmla="*/ 2388575 w 2405043"/>
                <a:gd name="connsiteY4" fmla="*/ 0 h 240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043" h="2405043">
                  <a:moveTo>
                    <a:pt x="2388575" y="0"/>
                  </a:moveTo>
                  <a:lnTo>
                    <a:pt x="0" y="2388575"/>
                  </a:lnTo>
                  <a:cubicBezTo>
                    <a:pt x="7934" y="2394157"/>
                    <a:pt x="15926" y="2399614"/>
                    <a:pt x="23936" y="2405043"/>
                  </a:cubicBezTo>
                  <a:lnTo>
                    <a:pt x="2405044" y="23936"/>
                  </a:lnTo>
                  <a:cubicBezTo>
                    <a:pt x="2399614" y="15926"/>
                    <a:pt x="2394147" y="7934"/>
                    <a:pt x="238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xmlns="" id="{A5AEF8C3-7FCD-FE39-7BC5-161AFE0215F4}"/>
                </a:ext>
              </a:extLst>
            </p:cNvPr>
            <p:cNvSpPr/>
            <p:nvPr/>
          </p:nvSpPr>
          <p:spPr>
            <a:xfrm>
              <a:off x="5206879" y="2550337"/>
              <a:ext cx="2367133" cy="2367124"/>
            </a:xfrm>
            <a:custGeom>
              <a:avLst/>
              <a:gdLst>
                <a:gd name="connsiteX0" fmla="*/ 2352189 w 2367133"/>
                <a:gd name="connsiteY0" fmla="*/ 0 h 2367124"/>
                <a:gd name="connsiteX1" fmla="*/ 0 w 2367133"/>
                <a:gd name="connsiteY1" fmla="*/ 2352180 h 2367124"/>
                <a:gd name="connsiteX2" fmla="*/ 25460 w 2367133"/>
                <a:gd name="connsiteY2" fmla="*/ 2367125 h 2367124"/>
                <a:gd name="connsiteX3" fmla="*/ 2367134 w 2367133"/>
                <a:gd name="connsiteY3" fmla="*/ 25460 h 2367124"/>
                <a:gd name="connsiteX4" fmla="*/ 2352189 w 2367133"/>
                <a:gd name="connsiteY4" fmla="*/ 0 h 236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33" h="2367124">
                  <a:moveTo>
                    <a:pt x="2352189" y="0"/>
                  </a:moveTo>
                  <a:lnTo>
                    <a:pt x="0" y="2352180"/>
                  </a:lnTo>
                  <a:cubicBezTo>
                    <a:pt x="8449" y="2357247"/>
                    <a:pt x="16945" y="2362219"/>
                    <a:pt x="25460" y="2367125"/>
                  </a:cubicBezTo>
                  <a:lnTo>
                    <a:pt x="2367134" y="25460"/>
                  </a:lnTo>
                  <a:cubicBezTo>
                    <a:pt x="2362219" y="16945"/>
                    <a:pt x="2357257" y="8449"/>
                    <a:pt x="23521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xmlns="" id="{3FA7EB47-729E-6290-AF08-64D4225F1629}"/>
                </a:ext>
              </a:extLst>
            </p:cNvPr>
            <p:cNvSpPr/>
            <p:nvPr/>
          </p:nvSpPr>
          <p:spPr>
            <a:xfrm>
              <a:off x="5317626" y="2661084"/>
              <a:ext cx="2315689" cy="2315699"/>
            </a:xfrm>
            <a:custGeom>
              <a:avLst/>
              <a:gdLst>
                <a:gd name="connsiteX0" fmla="*/ 2302393 w 2315689"/>
                <a:gd name="connsiteY0" fmla="*/ 0 h 2315699"/>
                <a:gd name="connsiteX1" fmla="*/ 0 w 2315689"/>
                <a:gd name="connsiteY1" fmla="*/ 2302393 h 2315699"/>
                <a:gd name="connsiteX2" fmla="*/ 27099 w 2315689"/>
                <a:gd name="connsiteY2" fmla="*/ 2315699 h 2315699"/>
                <a:gd name="connsiteX3" fmla="*/ 2315690 w 2315689"/>
                <a:gd name="connsiteY3" fmla="*/ 27108 h 2315699"/>
                <a:gd name="connsiteX4" fmla="*/ 2302393 w 2315689"/>
                <a:gd name="connsiteY4" fmla="*/ 0 h 231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689" h="2315699">
                  <a:moveTo>
                    <a:pt x="2302393" y="0"/>
                  </a:moveTo>
                  <a:lnTo>
                    <a:pt x="0" y="2302393"/>
                  </a:lnTo>
                  <a:cubicBezTo>
                    <a:pt x="9001" y="2306917"/>
                    <a:pt x="18040" y="2311337"/>
                    <a:pt x="27099" y="2315699"/>
                  </a:cubicBezTo>
                  <a:lnTo>
                    <a:pt x="2315690" y="27108"/>
                  </a:lnTo>
                  <a:cubicBezTo>
                    <a:pt x="2311337" y="18031"/>
                    <a:pt x="2306917" y="8992"/>
                    <a:pt x="23023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xmlns="" id="{488F9607-DBE7-4993-4A00-DC4D0C6B59C6}"/>
                </a:ext>
              </a:extLst>
            </p:cNvPr>
            <p:cNvSpPr/>
            <p:nvPr/>
          </p:nvSpPr>
          <p:spPr>
            <a:xfrm>
              <a:off x="5435526" y="2778985"/>
              <a:ext cx="2249805" cy="2249804"/>
            </a:xfrm>
            <a:custGeom>
              <a:avLst/>
              <a:gdLst>
                <a:gd name="connsiteX0" fmla="*/ 2238289 w 2249805"/>
                <a:gd name="connsiteY0" fmla="*/ 0 h 2249804"/>
                <a:gd name="connsiteX1" fmla="*/ 0 w 2249805"/>
                <a:gd name="connsiteY1" fmla="*/ 2238289 h 2249804"/>
                <a:gd name="connsiteX2" fmla="*/ 28889 w 2249805"/>
                <a:gd name="connsiteY2" fmla="*/ 2249805 h 2249804"/>
                <a:gd name="connsiteX3" fmla="*/ 2249805 w 2249805"/>
                <a:gd name="connsiteY3" fmla="*/ 28889 h 2249804"/>
                <a:gd name="connsiteX4" fmla="*/ 2238289 w 2249805"/>
                <a:gd name="connsiteY4" fmla="*/ 0 h 224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805" h="2249804">
                  <a:moveTo>
                    <a:pt x="2238289" y="0"/>
                  </a:moveTo>
                  <a:lnTo>
                    <a:pt x="0" y="2238289"/>
                  </a:lnTo>
                  <a:cubicBezTo>
                    <a:pt x="9601" y="2242233"/>
                    <a:pt x="19241" y="2246043"/>
                    <a:pt x="28889" y="2249805"/>
                  </a:cubicBezTo>
                  <a:lnTo>
                    <a:pt x="2249805" y="28889"/>
                  </a:lnTo>
                  <a:cubicBezTo>
                    <a:pt x="2246043" y="19240"/>
                    <a:pt x="2242233" y="9592"/>
                    <a:pt x="22382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xmlns="" id="{30248CAF-30AC-0F2E-C1F9-91A907BCB663}"/>
                </a:ext>
              </a:extLst>
            </p:cNvPr>
            <p:cNvSpPr/>
            <p:nvPr/>
          </p:nvSpPr>
          <p:spPr>
            <a:xfrm>
              <a:off x="5561209" y="2904658"/>
              <a:ext cx="2168185" cy="2168185"/>
            </a:xfrm>
            <a:custGeom>
              <a:avLst/>
              <a:gdLst>
                <a:gd name="connsiteX0" fmla="*/ 2158632 w 2168185"/>
                <a:gd name="connsiteY0" fmla="*/ 0 h 2168185"/>
                <a:gd name="connsiteX1" fmla="*/ 0 w 2168185"/>
                <a:gd name="connsiteY1" fmla="*/ 2158641 h 2168185"/>
                <a:gd name="connsiteX2" fmla="*/ 30861 w 2168185"/>
                <a:gd name="connsiteY2" fmla="*/ 2168185 h 2168185"/>
                <a:gd name="connsiteX3" fmla="*/ 2168185 w 2168185"/>
                <a:gd name="connsiteY3" fmla="*/ 30861 h 2168185"/>
                <a:gd name="connsiteX4" fmla="*/ 2158632 w 2168185"/>
                <a:gd name="connsiteY4" fmla="*/ 0 h 216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8185" h="2168185">
                  <a:moveTo>
                    <a:pt x="2158632" y="0"/>
                  </a:moveTo>
                  <a:lnTo>
                    <a:pt x="0" y="2158641"/>
                  </a:lnTo>
                  <a:cubicBezTo>
                    <a:pt x="10258" y="2161947"/>
                    <a:pt x="20555" y="2165080"/>
                    <a:pt x="30861" y="2168185"/>
                  </a:cubicBezTo>
                  <a:lnTo>
                    <a:pt x="2168185" y="30861"/>
                  </a:lnTo>
                  <a:cubicBezTo>
                    <a:pt x="2165080" y="20555"/>
                    <a:pt x="2161937" y="10258"/>
                    <a:pt x="215863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F80DE93B-5E8B-397C-8648-F6527DD05881}"/>
                </a:ext>
              </a:extLst>
            </p:cNvPr>
            <p:cNvSpPr/>
            <p:nvPr/>
          </p:nvSpPr>
          <p:spPr>
            <a:xfrm>
              <a:off x="5695711" y="3039160"/>
              <a:ext cx="2068753" cy="2068744"/>
            </a:xfrm>
            <a:custGeom>
              <a:avLst/>
              <a:gdLst>
                <a:gd name="connsiteX0" fmla="*/ 2061334 w 2068753"/>
                <a:gd name="connsiteY0" fmla="*/ 0 h 2068744"/>
                <a:gd name="connsiteX1" fmla="*/ 0 w 2068753"/>
                <a:gd name="connsiteY1" fmla="*/ 2061334 h 2068744"/>
                <a:gd name="connsiteX2" fmla="*/ 32994 w 2068753"/>
                <a:gd name="connsiteY2" fmla="*/ 2068744 h 2068744"/>
                <a:gd name="connsiteX3" fmla="*/ 2068754 w 2068753"/>
                <a:gd name="connsiteY3" fmla="*/ 32994 h 2068744"/>
                <a:gd name="connsiteX4" fmla="*/ 2061334 w 2068753"/>
                <a:gd name="connsiteY4" fmla="*/ 0 h 206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8753" h="2068744">
                  <a:moveTo>
                    <a:pt x="2061334" y="0"/>
                  </a:moveTo>
                  <a:lnTo>
                    <a:pt x="0" y="2061334"/>
                  </a:lnTo>
                  <a:cubicBezTo>
                    <a:pt x="10982" y="2063906"/>
                    <a:pt x="21974" y="2066401"/>
                    <a:pt x="32994" y="2068744"/>
                  </a:cubicBezTo>
                  <a:lnTo>
                    <a:pt x="2068754" y="32994"/>
                  </a:lnTo>
                  <a:cubicBezTo>
                    <a:pt x="2066392" y="21974"/>
                    <a:pt x="2063896" y="10982"/>
                    <a:pt x="2061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xmlns="" id="{3AC834C9-CA14-EA68-BC41-61DDEE8B0C16}"/>
                </a:ext>
              </a:extLst>
            </p:cNvPr>
            <p:cNvSpPr/>
            <p:nvPr/>
          </p:nvSpPr>
          <p:spPr>
            <a:xfrm>
              <a:off x="5840006" y="3183454"/>
              <a:ext cx="1949186" cy="1949205"/>
            </a:xfrm>
            <a:custGeom>
              <a:avLst/>
              <a:gdLst>
                <a:gd name="connsiteX0" fmla="*/ 1944443 w 1949186"/>
                <a:gd name="connsiteY0" fmla="*/ 0 h 1949205"/>
                <a:gd name="connsiteX1" fmla="*/ 0 w 1949186"/>
                <a:gd name="connsiteY1" fmla="*/ 1944453 h 1949205"/>
                <a:gd name="connsiteX2" fmla="*/ 35652 w 1949186"/>
                <a:gd name="connsiteY2" fmla="*/ 1949206 h 1949205"/>
                <a:gd name="connsiteX3" fmla="*/ 1949187 w 1949186"/>
                <a:gd name="connsiteY3" fmla="*/ 35662 h 1949205"/>
                <a:gd name="connsiteX4" fmla="*/ 1944443 w 1949186"/>
                <a:gd name="connsiteY4" fmla="*/ 0 h 19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186" h="1949205">
                  <a:moveTo>
                    <a:pt x="1944443" y="0"/>
                  </a:moveTo>
                  <a:lnTo>
                    <a:pt x="0" y="1944453"/>
                  </a:lnTo>
                  <a:cubicBezTo>
                    <a:pt x="11868" y="1946177"/>
                    <a:pt x="23755" y="1947729"/>
                    <a:pt x="35652" y="1949206"/>
                  </a:cubicBezTo>
                  <a:lnTo>
                    <a:pt x="1949187" y="35662"/>
                  </a:lnTo>
                  <a:cubicBezTo>
                    <a:pt x="1947720" y="23755"/>
                    <a:pt x="1946167" y="11868"/>
                    <a:pt x="194444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xmlns="" id="{C16CCB6C-0A34-5560-A637-F10E651D3586}"/>
                </a:ext>
              </a:extLst>
            </p:cNvPr>
            <p:cNvSpPr/>
            <p:nvPr/>
          </p:nvSpPr>
          <p:spPr>
            <a:xfrm>
              <a:off x="5996292" y="3339750"/>
              <a:ext cx="1805178" cy="1805168"/>
            </a:xfrm>
            <a:custGeom>
              <a:avLst/>
              <a:gdLst>
                <a:gd name="connsiteX0" fmla="*/ 1803568 w 1805178"/>
                <a:gd name="connsiteY0" fmla="*/ 0 h 1805168"/>
                <a:gd name="connsiteX1" fmla="*/ 0 w 1805178"/>
                <a:gd name="connsiteY1" fmla="*/ 1803559 h 1805168"/>
                <a:gd name="connsiteX2" fmla="*/ 38795 w 1805178"/>
                <a:gd name="connsiteY2" fmla="*/ 1805168 h 1805168"/>
                <a:gd name="connsiteX3" fmla="*/ 1805178 w 1805178"/>
                <a:gd name="connsiteY3" fmla="*/ 38786 h 1805168"/>
                <a:gd name="connsiteX4" fmla="*/ 1803568 w 1805178"/>
                <a:gd name="connsiteY4" fmla="*/ 0 h 180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5178" h="1805168">
                  <a:moveTo>
                    <a:pt x="1803568" y="0"/>
                  </a:moveTo>
                  <a:lnTo>
                    <a:pt x="0" y="1803559"/>
                  </a:lnTo>
                  <a:cubicBezTo>
                    <a:pt x="12926" y="1804245"/>
                    <a:pt x="25860" y="1804778"/>
                    <a:pt x="38795" y="1805168"/>
                  </a:cubicBezTo>
                  <a:lnTo>
                    <a:pt x="1805178" y="38786"/>
                  </a:lnTo>
                  <a:cubicBezTo>
                    <a:pt x="1804778" y="25860"/>
                    <a:pt x="1804254" y="12925"/>
                    <a:pt x="180356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xmlns="" id="{25A5A20A-0226-AE1B-543A-73F32C520922}"/>
                </a:ext>
              </a:extLst>
            </p:cNvPr>
            <p:cNvSpPr/>
            <p:nvPr/>
          </p:nvSpPr>
          <p:spPr>
            <a:xfrm>
              <a:off x="6167342" y="3510791"/>
              <a:ext cx="1633175" cy="1633175"/>
            </a:xfrm>
            <a:custGeom>
              <a:avLst/>
              <a:gdLst>
                <a:gd name="connsiteX0" fmla="*/ 1630680 w 1633175"/>
                <a:gd name="connsiteY0" fmla="*/ 42901 h 1633175"/>
                <a:gd name="connsiteX1" fmla="*/ 1633176 w 1633175"/>
                <a:gd name="connsiteY1" fmla="*/ 0 h 1633175"/>
                <a:gd name="connsiteX2" fmla="*/ 0 w 1633175"/>
                <a:gd name="connsiteY2" fmla="*/ 1633176 h 1633175"/>
                <a:gd name="connsiteX3" fmla="*/ 42901 w 1633175"/>
                <a:gd name="connsiteY3" fmla="*/ 1630680 h 1633175"/>
                <a:gd name="connsiteX4" fmla="*/ 1630680 w 1633175"/>
                <a:gd name="connsiteY4" fmla="*/ 42901 h 16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3175" h="1633175">
                  <a:moveTo>
                    <a:pt x="1630680" y="42901"/>
                  </a:moveTo>
                  <a:cubicBezTo>
                    <a:pt x="1631690" y="28613"/>
                    <a:pt x="1632509" y="14307"/>
                    <a:pt x="1633176" y="0"/>
                  </a:cubicBezTo>
                  <a:lnTo>
                    <a:pt x="0" y="1633176"/>
                  </a:lnTo>
                  <a:cubicBezTo>
                    <a:pt x="14307" y="1632518"/>
                    <a:pt x="28613" y="1631699"/>
                    <a:pt x="42901" y="1630680"/>
                  </a:cubicBezTo>
                  <a:lnTo>
                    <a:pt x="1630680" y="429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992AD3D2-11EE-946B-7954-7B5CF6956789}"/>
                </a:ext>
              </a:extLst>
            </p:cNvPr>
            <p:cNvSpPr/>
            <p:nvPr/>
          </p:nvSpPr>
          <p:spPr>
            <a:xfrm>
              <a:off x="6358699" y="3702148"/>
              <a:ext cx="1422158" cy="1422168"/>
            </a:xfrm>
            <a:custGeom>
              <a:avLst/>
              <a:gdLst>
                <a:gd name="connsiteX0" fmla="*/ 48863 w 1422158"/>
                <a:gd name="connsiteY0" fmla="*/ 1413710 h 1422168"/>
                <a:gd name="connsiteX1" fmla="*/ 1413701 w 1422158"/>
                <a:gd name="connsiteY1" fmla="*/ 48863 h 1422168"/>
                <a:gd name="connsiteX2" fmla="*/ 1422159 w 1422158"/>
                <a:gd name="connsiteY2" fmla="*/ 0 h 1422168"/>
                <a:gd name="connsiteX3" fmla="*/ 0 w 1422158"/>
                <a:gd name="connsiteY3" fmla="*/ 1422168 h 1422168"/>
                <a:gd name="connsiteX4" fmla="*/ 48863 w 1422158"/>
                <a:gd name="connsiteY4" fmla="*/ 1413710 h 142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158" h="1422168">
                  <a:moveTo>
                    <a:pt x="48863" y="1413710"/>
                  </a:moveTo>
                  <a:lnTo>
                    <a:pt x="1413701" y="48863"/>
                  </a:lnTo>
                  <a:cubicBezTo>
                    <a:pt x="1416768" y="32614"/>
                    <a:pt x="1419558" y="16316"/>
                    <a:pt x="1422159" y="0"/>
                  </a:cubicBezTo>
                  <a:lnTo>
                    <a:pt x="0" y="1422168"/>
                  </a:lnTo>
                  <a:cubicBezTo>
                    <a:pt x="16316" y="1419568"/>
                    <a:pt x="32604" y="1416777"/>
                    <a:pt x="48863" y="14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E1EF7E54-1F19-AF44-7ECA-28F8F47C3EB3}"/>
                </a:ext>
              </a:extLst>
            </p:cNvPr>
            <p:cNvSpPr/>
            <p:nvPr/>
          </p:nvSpPr>
          <p:spPr>
            <a:xfrm>
              <a:off x="6581051" y="3924499"/>
              <a:ext cx="1149143" cy="1149153"/>
            </a:xfrm>
            <a:custGeom>
              <a:avLst/>
              <a:gdLst>
                <a:gd name="connsiteX0" fmla="*/ 59464 w 1149143"/>
                <a:gd name="connsiteY0" fmla="*/ 1130103 h 1149153"/>
                <a:gd name="connsiteX1" fmla="*/ 1130094 w 1149143"/>
                <a:gd name="connsiteY1" fmla="*/ 59465 h 1149153"/>
                <a:gd name="connsiteX2" fmla="*/ 1149144 w 1149143"/>
                <a:gd name="connsiteY2" fmla="*/ 0 h 1149153"/>
                <a:gd name="connsiteX3" fmla="*/ 0 w 1149143"/>
                <a:gd name="connsiteY3" fmla="*/ 1149153 h 1149153"/>
                <a:gd name="connsiteX4" fmla="*/ 59464 w 1149143"/>
                <a:gd name="connsiteY4" fmla="*/ 1130103 h 114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143" h="1149153">
                  <a:moveTo>
                    <a:pt x="59464" y="1130103"/>
                  </a:moveTo>
                  <a:lnTo>
                    <a:pt x="1130094" y="59465"/>
                  </a:lnTo>
                  <a:cubicBezTo>
                    <a:pt x="1136799" y="39729"/>
                    <a:pt x="1143190" y="19917"/>
                    <a:pt x="1149144" y="0"/>
                  </a:cubicBezTo>
                  <a:lnTo>
                    <a:pt x="0" y="1149153"/>
                  </a:lnTo>
                  <a:cubicBezTo>
                    <a:pt x="19917" y="1143200"/>
                    <a:pt x="39729" y="1136799"/>
                    <a:pt x="59464" y="1130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8240D1FB-8BB1-1911-650C-9F83D79404C2}"/>
                </a:ext>
              </a:extLst>
            </p:cNvPr>
            <p:cNvSpPr/>
            <p:nvPr/>
          </p:nvSpPr>
          <p:spPr>
            <a:xfrm>
              <a:off x="6867944" y="4211402"/>
              <a:ext cx="747074" cy="747074"/>
            </a:xfrm>
            <a:custGeom>
              <a:avLst/>
              <a:gdLst>
                <a:gd name="connsiteX0" fmla="*/ 89421 w 747074"/>
                <a:gd name="connsiteY0" fmla="*/ 698059 h 747074"/>
                <a:gd name="connsiteX1" fmla="*/ 698059 w 747074"/>
                <a:gd name="connsiteY1" fmla="*/ 89421 h 747074"/>
                <a:gd name="connsiteX2" fmla="*/ 747074 w 747074"/>
                <a:gd name="connsiteY2" fmla="*/ 0 h 747074"/>
                <a:gd name="connsiteX3" fmla="*/ 0 w 747074"/>
                <a:gd name="connsiteY3" fmla="*/ 747074 h 747074"/>
                <a:gd name="connsiteX4" fmla="*/ 89421 w 747074"/>
                <a:gd name="connsiteY4" fmla="*/ 698059 h 74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74" h="747074">
                  <a:moveTo>
                    <a:pt x="89421" y="698059"/>
                  </a:moveTo>
                  <a:lnTo>
                    <a:pt x="698059" y="89421"/>
                  </a:lnTo>
                  <a:cubicBezTo>
                    <a:pt x="715375" y="60017"/>
                    <a:pt x="731653" y="30175"/>
                    <a:pt x="747074" y="0"/>
                  </a:cubicBezTo>
                  <a:lnTo>
                    <a:pt x="0" y="747074"/>
                  </a:lnTo>
                  <a:cubicBezTo>
                    <a:pt x="30166" y="731644"/>
                    <a:pt x="60017" y="715375"/>
                    <a:pt x="89421" y="698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7" name="Graphic 86" descr="A circle filled with diagonal lines">
            <a:extLst>
              <a:ext uri="{FF2B5EF4-FFF2-40B4-BE49-F238E27FC236}">
                <a16:creationId xmlns:a16="http://schemas.microsoft.com/office/drawing/2014/main" xmlns="" id="{3C320EA2-77A0-76BB-4BF9-25C650B9F6C9}"/>
              </a:ext>
            </a:extLst>
          </p:cNvPr>
          <p:cNvGrpSpPr/>
          <p:nvPr/>
        </p:nvGrpSpPr>
        <p:grpSpPr>
          <a:xfrm rot="19978252" flipV="1">
            <a:off x="10582844" y="828722"/>
            <a:ext cx="611340" cy="611338"/>
            <a:chOff x="4374537" y="1717995"/>
            <a:chExt cx="3426933" cy="3426923"/>
          </a:xfrm>
          <a:gradFill>
            <a:gsLst>
              <a:gs pos="0">
                <a:srgbClr val="C65BC4"/>
              </a:gs>
              <a:gs pos="100000">
                <a:srgbClr val="4668C7">
                  <a:alpha val="0"/>
                </a:srgbClr>
              </a:gs>
            </a:gsLst>
            <a:lin ang="5400000" scaled="1"/>
          </a:gradFill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xmlns="" id="{24472EA9-E2C0-2E94-92DA-75FCB9FE7AC1}"/>
                </a:ext>
              </a:extLst>
            </p:cNvPr>
            <p:cNvSpPr/>
            <p:nvPr/>
          </p:nvSpPr>
          <p:spPr>
            <a:xfrm>
              <a:off x="4542186" y="1885626"/>
              <a:ext cx="803071" cy="803071"/>
            </a:xfrm>
            <a:custGeom>
              <a:avLst/>
              <a:gdLst>
                <a:gd name="connsiteX0" fmla="*/ 719871 w 803071"/>
                <a:gd name="connsiteY0" fmla="*/ 42796 h 803071"/>
                <a:gd name="connsiteX1" fmla="*/ 42786 w 803071"/>
                <a:gd name="connsiteY1" fmla="*/ 719881 h 803071"/>
                <a:gd name="connsiteX2" fmla="*/ 0 w 803071"/>
                <a:gd name="connsiteY2" fmla="*/ 803072 h 803071"/>
                <a:gd name="connsiteX3" fmla="*/ 803072 w 803071"/>
                <a:gd name="connsiteY3" fmla="*/ 0 h 803071"/>
                <a:gd name="connsiteX4" fmla="*/ 719871 w 803071"/>
                <a:gd name="connsiteY4" fmla="*/ 42796 h 803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071" h="803071">
                  <a:moveTo>
                    <a:pt x="719871" y="42796"/>
                  </a:moveTo>
                  <a:lnTo>
                    <a:pt x="42786" y="719881"/>
                  </a:lnTo>
                  <a:cubicBezTo>
                    <a:pt x="27708" y="747293"/>
                    <a:pt x="13468" y="775049"/>
                    <a:pt x="0" y="803072"/>
                  </a:cubicBezTo>
                  <a:lnTo>
                    <a:pt x="803072" y="0"/>
                  </a:lnTo>
                  <a:cubicBezTo>
                    <a:pt x="775030" y="13478"/>
                    <a:pt x="747284" y="27718"/>
                    <a:pt x="719871" y="42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xmlns="" id="{F7C36595-BD9B-E11B-7432-44A4CACAFB85}"/>
                </a:ext>
              </a:extLst>
            </p:cNvPr>
            <p:cNvSpPr/>
            <p:nvPr/>
          </p:nvSpPr>
          <p:spPr>
            <a:xfrm>
              <a:off x="4437916" y="1781375"/>
              <a:ext cx="1183290" cy="1183281"/>
            </a:xfrm>
            <a:custGeom>
              <a:avLst/>
              <a:gdLst>
                <a:gd name="connsiteX0" fmla="*/ 1125617 w 1183290"/>
                <a:gd name="connsiteY0" fmla="*/ 17269 h 1183281"/>
                <a:gd name="connsiteX1" fmla="*/ 17269 w 1183290"/>
                <a:gd name="connsiteY1" fmla="*/ 1125607 h 1183281"/>
                <a:gd name="connsiteX2" fmla="*/ 0 w 1183290"/>
                <a:gd name="connsiteY2" fmla="*/ 1183281 h 1183281"/>
                <a:gd name="connsiteX3" fmla="*/ 1183291 w 1183290"/>
                <a:gd name="connsiteY3" fmla="*/ 0 h 1183281"/>
                <a:gd name="connsiteX4" fmla="*/ 1125617 w 1183290"/>
                <a:gd name="connsiteY4" fmla="*/ 17269 h 1183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3290" h="1183281">
                  <a:moveTo>
                    <a:pt x="1125617" y="17269"/>
                  </a:moveTo>
                  <a:lnTo>
                    <a:pt x="17269" y="1125607"/>
                  </a:lnTo>
                  <a:cubicBezTo>
                    <a:pt x="11144" y="1144743"/>
                    <a:pt x="5439" y="1163984"/>
                    <a:pt x="0" y="1183281"/>
                  </a:cubicBezTo>
                  <a:lnTo>
                    <a:pt x="1183291" y="0"/>
                  </a:lnTo>
                  <a:cubicBezTo>
                    <a:pt x="1163993" y="5439"/>
                    <a:pt x="1144753" y="11144"/>
                    <a:pt x="1125617" y="172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xmlns="" id="{AFBE1405-E142-5EA6-5CC8-FF1A433BC5EA}"/>
                </a:ext>
              </a:extLst>
            </p:cNvPr>
            <p:cNvSpPr/>
            <p:nvPr/>
          </p:nvSpPr>
          <p:spPr>
            <a:xfrm>
              <a:off x="4391396" y="1734845"/>
              <a:ext cx="1448038" cy="1448047"/>
            </a:xfrm>
            <a:custGeom>
              <a:avLst/>
              <a:gdLst>
                <a:gd name="connsiteX0" fmla="*/ 1399851 w 1448038"/>
                <a:gd name="connsiteY0" fmla="*/ 7782 h 1448047"/>
                <a:gd name="connsiteX1" fmla="*/ 7782 w 1448038"/>
                <a:gd name="connsiteY1" fmla="*/ 1399861 h 1448047"/>
                <a:gd name="connsiteX2" fmla="*/ 0 w 1448038"/>
                <a:gd name="connsiteY2" fmla="*/ 1448048 h 1448047"/>
                <a:gd name="connsiteX3" fmla="*/ 1448038 w 1448038"/>
                <a:gd name="connsiteY3" fmla="*/ 0 h 1448047"/>
                <a:gd name="connsiteX4" fmla="*/ 1399851 w 1448038"/>
                <a:gd name="connsiteY4" fmla="*/ 7782 h 144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8038" h="1448047">
                  <a:moveTo>
                    <a:pt x="1399851" y="7782"/>
                  </a:moveTo>
                  <a:lnTo>
                    <a:pt x="7782" y="1399861"/>
                  </a:lnTo>
                  <a:cubicBezTo>
                    <a:pt x="4982" y="1415901"/>
                    <a:pt x="2343" y="1431960"/>
                    <a:pt x="0" y="1448048"/>
                  </a:cubicBezTo>
                  <a:lnTo>
                    <a:pt x="1448038" y="0"/>
                  </a:lnTo>
                  <a:cubicBezTo>
                    <a:pt x="1431950" y="2343"/>
                    <a:pt x="1415891" y="4982"/>
                    <a:pt x="1399851" y="77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xmlns="" id="{F1BB4E5F-0274-9FB2-C6DB-5B611F0EABD5}"/>
                </a:ext>
              </a:extLst>
            </p:cNvPr>
            <p:cNvSpPr/>
            <p:nvPr/>
          </p:nvSpPr>
          <p:spPr>
            <a:xfrm>
              <a:off x="4374537" y="1717995"/>
              <a:ext cx="1653454" cy="1653454"/>
            </a:xfrm>
            <a:custGeom>
              <a:avLst/>
              <a:gdLst>
                <a:gd name="connsiteX0" fmla="*/ 1611049 w 1653454"/>
                <a:gd name="connsiteY0" fmla="*/ 1991 h 1653454"/>
                <a:gd name="connsiteX1" fmla="*/ 2000 w 1653454"/>
                <a:gd name="connsiteY1" fmla="*/ 1611049 h 1653454"/>
                <a:gd name="connsiteX2" fmla="*/ 0 w 1653454"/>
                <a:gd name="connsiteY2" fmla="*/ 1653454 h 1653454"/>
                <a:gd name="connsiteX3" fmla="*/ 1653454 w 1653454"/>
                <a:gd name="connsiteY3" fmla="*/ 0 h 1653454"/>
                <a:gd name="connsiteX4" fmla="*/ 1611049 w 1653454"/>
                <a:gd name="connsiteY4" fmla="*/ 1991 h 1653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3454" h="1653454">
                  <a:moveTo>
                    <a:pt x="1611049" y="1991"/>
                  </a:moveTo>
                  <a:lnTo>
                    <a:pt x="2000" y="1611049"/>
                  </a:lnTo>
                  <a:cubicBezTo>
                    <a:pt x="1162" y="1625175"/>
                    <a:pt x="495" y="1639310"/>
                    <a:pt x="0" y="1653454"/>
                  </a:cubicBezTo>
                  <a:lnTo>
                    <a:pt x="1653454" y="0"/>
                  </a:lnTo>
                  <a:cubicBezTo>
                    <a:pt x="1639310" y="486"/>
                    <a:pt x="1625175" y="1153"/>
                    <a:pt x="1611049" y="19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xmlns="" id="{F24AB78A-EA77-B3EA-355E-117583D0D653}"/>
                </a:ext>
              </a:extLst>
            </p:cNvPr>
            <p:cNvSpPr/>
            <p:nvPr/>
          </p:nvSpPr>
          <p:spPr>
            <a:xfrm>
              <a:off x="4374937" y="1718395"/>
              <a:ext cx="1822342" cy="1822332"/>
            </a:xfrm>
            <a:custGeom>
              <a:avLst/>
              <a:gdLst>
                <a:gd name="connsiteX0" fmla="*/ 1783956 w 1822342"/>
                <a:gd name="connsiteY0" fmla="*/ 0 h 1822332"/>
                <a:gd name="connsiteX1" fmla="*/ 0 w 1822342"/>
                <a:gd name="connsiteY1" fmla="*/ 1783947 h 1822332"/>
                <a:gd name="connsiteX2" fmla="*/ 2019 w 1822342"/>
                <a:gd name="connsiteY2" fmla="*/ 1822333 h 1822332"/>
                <a:gd name="connsiteX3" fmla="*/ 1822342 w 1822342"/>
                <a:gd name="connsiteY3" fmla="*/ 2019 h 1822332"/>
                <a:gd name="connsiteX4" fmla="*/ 1783956 w 1822342"/>
                <a:gd name="connsiteY4" fmla="*/ 0 h 1822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342" h="1822332">
                  <a:moveTo>
                    <a:pt x="1783956" y="0"/>
                  </a:moveTo>
                  <a:lnTo>
                    <a:pt x="0" y="1783947"/>
                  </a:lnTo>
                  <a:cubicBezTo>
                    <a:pt x="524" y="1796748"/>
                    <a:pt x="1210" y="1809540"/>
                    <a:pt x="2019" y="1822333"/>
                  </a:cubicBezTo>
                  <a:lnTo>
                    <a:pt x="1822342" y="2019"/>
                  </a:lnTo>
                  <a:cubicBezTo>
                    <a:pt x="1809550" y="1210"/>
                    <a:pt x="1796758" y="524"/>
                    <a:pt x="178395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xmlns="" id="{C81E5582-1586-5964-E625-81DF17C98D8E}"/>
                </a:ext>
              </a:extLst>
            </p:cNvPr>
            <p:cNvSpPr/>
            <p:nvPr/>
          </p:nvSpPr>
          <p:spPr>
            <a:xfrm>
              <a:off x="4388758" y="1732206"/>
              <a:ext cx="1963312" cy="1963311"/>
            </a:xfrm>
            <a:custGeom>
              <a:avLst/>
              <a:gdLst>
                <a:gd name="connsiteX0" fmla="*/ 1928013 w 1963312"/>
                <a:gd name="connsiteY0" fmla="*/ 0 h 1963311"/>
                <a:gd name="connsiteX1" fmla="*/ 0 w 1963312"/>
                <a:gd name="connsiteY1" fmla="*/ 1928012 h 1963311"/>
                <a:gd name="connsiteX2" fmla="*/ 5105 w 1963312"/>
                <a:gd name="connsiteY2" fmla="*/ 1963312 h 1963311"/>
                <a:gd name="connsiteX3" fmla="*/ 1963312 w 1963312"/>
                <a:gd name="connsiteY3" fmla="*/ 5105 h 1963311"/>
                <a:gd name="connsiteX4" fmla="*/ 1928013 w 1963312"/>
                <a:gd name="connsiteY4" fmla="*/ 0 h 196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3312" h="1963311">
                  <a:moveTo>
                    <a:pt x="1928013" y="0"/>
                  </a:moveTo>
                  <a:lnTo>
                    <a:pt x="0" y="1928012"/>
                  </a:lnTo>
                  <a:cubicBezTo>
                    <a:pt x="1581" y="1939795"/>
                    <a:pt x="3277" y="1951558"/>
                    <a:pt x="5105" y="1963312"/>
                  </a:cubicBezTo>
                  <a:lnTo>
                    <a:pt x="1963312" y="5105"/>
                  </a:lnTo>
                  <a:cubicBezTo>
                    <a:pt x="1951558" y="3286"/>
                    <a:pt x="1939795" y="1581"/>
                    <a:pt x="192801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5587771D-C752-2638-F67C-4A20DC51B57E}"/>
                </a:ext>
              </a:extLst>
            </p:cNvPr>
            <p:cNvSpPr/>
            <p:nvPr/>
          </p:nvSpPr>
          <p:spPr>
            <a:xfrm>
              <a:off x="4414666" y="1758124"/>
              <a:ext cx="2080707" cy="2080707"/>
            </a:xfrm>
            <a:custGeom>
              <a:avLst/>
              <a:gdLst>
                <a:gd name="connsiteX0" fmla="*/ 2047894 w 2080707"/>
                <a:gd name="connsiteY0" fmla="*/ 0 h 2080707"/>
                <a:gd name="connsiteX1" fmla="*/ 0 w 2080707"/>
                <a:gd name="connsiteY1" fmla="*/ 2047894 h 2080707"/>
                <a:gd name="connsiteX2" fmla="*/ 7591 w 2080707"/>
                <a:gd name="connsiteY2" fmla="*/ 2080708 h 2080707"/>
                <a:gd name="connsiteX3" fmla="*/ 2080708 w 2080707"/>
                <a:gd name="connsiteY3" fmla="*/ 7591 h 2080707"/>
                <a:gd name="connsiteX4" fmla="*/ 2047894 w 2080707"/>
                <a:gd name="connsiteY4" fmla="*/ 0 h 208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707" h="2080707">
                  <a:moveTo>
                    <a:pt x="2047894" y="0"/>
                  </a:moveTo>
                  <a:lnTo>
                    <a:pt x="0" y="2047894"/>
                  </a:lnTo>
                  <a:cubicBezTo>
                    <a:pt x="2438" y="2058848"/>
                    <a:pt x="4934" y="2069792"/>
                    <a:pt x="7591" y="2080708"/>
                  </a:cubicBezTo>
                  <a:lnTo>
                    <a:pt x="2080708" y="7591"/>
                  </a:lnTo>
                  <a:cubicBezTo>
                    <a:pt x="2069802" y="4934"/>
                    <a:pt x="2058848" y="2438"/>
                    <a:pt x="204789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B3F3F5EB-DD48-2C8B-1C8E-48B94C4EC5A6}"/>
                </a:ext>
              </a:extLst>
            </p:cNvPr>
            <p:cNvSpPr/>
            <p:nvPr/>
          </p:nvSpPr>
          <p:spPr>
            <a:xfrm>
              <a:off x="4450822" y="1794281"/>
              <a:ext cx="2177881" cy="2177872"/>
            </a:xfrm>
            <a:custGeom>
              <a:avLst/>
              <a:gdLst>
                <a:gd name="connsiteX0" fmla="*/ 2147278 w 2177881"/>
                <a:gd name="connsiteY0" fmla="*/ 0 h 2177872"/>
                <a:gd name="connsiteX1" fmla="*/ 0 w 2177881"/>
                <a:gd name="connsiteY1" fmla="*/ 2147278 h 2177872"/>
                <a:gd name="connsiteX2" fmla="*/ 9811 w 2177881"/>
                <a:gd name="connsiteY2" fmla="*/ 2177872 h 2177872"/>
                <a:gd name="connsiteX3" fmla="*/ 2177882 w 2177881"/>
                <a:gd name="connsiteY3" fmla="*/ 9811 h 2177872"/>
                <a:gd name="connsiteX4" fmla="*/ 2147278 w 2177881"/>
                <a:gd name="connsiteY4" fmla="*/ 0 h 217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7881" h="2177872">
                  <a:moveTo>
                    <a:pt x="2147278" y="0"/>
                  </a:moveTo>
                  <a:lnTo>
                    <a:pt x="0" y="2147278"/>
                  </a:lnTo>
                  <a:cubicBezTo>
                    <a:pt x="3172" y="2157498"/>
                    <a:pt x="6439" y="2167700"/>
                    <a:pt x="9811" y="2177872"/>
                  </a:cubicBezTo>
                  <a:lnTo>
                    <a:pt x="2177882" y="9811"/>
                  </a:lnTo>
                  <a:cubicBezTo>
                    <a:pt x="2167700" y="6439"/>
                    <a:pt x="2157508" y="3172"/>
                    <a:pt x="214727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1972FEB1-CD44-7D1F-6A5A-0B0FC9ADA3A7}"/>
                </a:ext>
              </a:extLst>
            </p:cNvPr>
            <p:cNvSpPr/>
            <p:nvPr/>
          </p:nvSpPr>
          <p:spPr>
            <a:xfrm>
              <a:off x="4495733" y="1839182"/>
              <a:ext cx="2257787" cy="2257796"/>
            </a:xfrm>
            <a:custGeom>
              <a:avLst/>
              <a:gdLst>
                <a:gd name="connsiteX0" fmla="*/ 2229164 w 2257787"/>
                <a:gd name="connsiteY0" fmla="*/ 0 h 2257796"/>
                <a:gd name="connsiteX1" fmla="*/ 0 w 2257787"/>
                <a:gd name="connsiteY1" fmla="*/ 2229174 h 2257796"/>
                <a:gd name="connsiteX2" fmla="*/ 11782 w 2257787"/>
                <a:gd name="connsiteY2" fmla="*/ 2257797 h 2257796"/>
                <a:gd name="connsiteX3" fmla="*/ 2257787 w 2257787"/>
                <a:gd name="connsiteY3" fmla="*/ 11792 h 2257796"/>
                <a:gd name="connsiteX4" fmla="*/ 2229164 w 2257787"/>
                <a:gd name="connsiteY4" fmla="*/ 0 h 225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7787" h="2257796">
                  <a:moveTo>
                    <a:pt x="2229164" y="0"/>
                  </a:moveTo>
                  <a:lnTo>
                    <a:pt x="0" y="2229174"/>
                  </a:lnTo>
                  <a:cubicBezTo>
                    <a:pt x="3829" y="2238747"/>
                    <a:pt x="7782" y="2248281"/>
                    <a:pt x="11782" y="2257797"/>
                  </a:cubicBezTo>
                  <a:lnTo>
                    <a:pt x="2257787" y="11792"/>
                  </a:lnTo>
                  <a:cubicBezTo>
                    <a:pt x="2248272" y="7782"/>
                    <a:pt x="2238737" y="3829"/>
                    <a:pt x="22291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8A329C63-5667-DAC0-F6C7-AD6F082A4D28}"/>
                </a:ext>
              </a:extLst>
            </p:cNvPr>
            <p:cNvSpPr/>
            <p:nvPr/>
          </p:nvSpPr>
          <p:spPr>
            <a:xfrm>
              <a:off x="4548549" y="1891998"/>
              <a:ext cx="2322080" cy="2322080"/>
            </a:xfrm>
            <a:custGeom>
              <a:avLst/>
              <a:gdLst>
                <a:gd name="connsiteX0" fmla="*/ 2295239 w 2322080"/>
                <a:gd name="connsiteY0" fmla="*/ 0 h 2322080"/>
                <a:gd name="connsiteX1" fmla="*/ 0 w 2322080"/>
                <a:gd name="connsiteY1" fmla="*/ 2295239 h 2322080"/>
                <a:gd name="connsiteX2" fmla="*/ 13564 w 2322080"/>
                <a:gd name="connsiteY2" fmla="*/ 2322081 h 2322080"/>
                <a:gd name="connsiteX3" fmla="*/ 2322081 w 2322080"/>
                <a:gd name="connsiteY3" fmla="*/ 13564 h 2322080"/>
                <a:gd name="connsiteX4" fmla="*/ 2295239 w 2322080"/>
                <a:gd name="connsiteY4" fmla="*/ 0 h 2322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2080" h="2322080">
                  <a:moveTo>
                    <a:pt x="2295239" y="0"/>
                  </a:moveTo>
                  <a:lnTo>
                    <a:pt x="0" y="2295239"/>
                  </a:lnTo>
                  <a:cubicBezTo>
                    <a:pt x="4410" y="2304231"/>
                    <a:pt x="8982" y="2313156"/>
                    <a:pt x="13564" y="2322081"/>
                  </a:cubicBezTo>
                  <a:lnTo>
                    <a:pt x="2322081" y="13564"/>
                  </a:lnTo>
                  <a:cubicBezTo>
                    <a:pt x="2313156" y="8982"/>
                    <a:pt x="2304221" y="4410"/>
                    <a:pt x="229523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0AFB8843-F518-6AE7-26E7-62B60CE637C9}"/>
                </a:ext>
              </a:extLst>
            </p:cNvPr>
            <p:cNvSpPr/>
            <p:nvPr/>
          </p:nvSpPr>
          <p:spPr>
            <a:xfrm>
              <a:off x="4608633" y="1952082"/>
              <a:ext cx="2371982" cy="2371991"/>
            </a:xfrm>
            <a:custGeom>
              <a:avLst/>
              <a:gdLst>
                <a:gd name="connsiteX0" fmla="*/ 2346779 w 2371982"/>
                <a:gd name="connsiteY0" fmla="*/ 0 h 2371991"/>
                <a:gd name="connsiteX1" fmla="*/ 0 w 2371982"/>
                <a:gd name="connsiteY1" fmla="*/ 2346779 h 2371991"/>
                <a:gd name="connsiteX2" fmla="*/ 15192 w 2371982"/>
                <a:gd name="connsiteY2" fmla="*/ 2371992 h 2371991"/>
                <a:gd name="connsiteX3" fmla="*/ 2371982 w 2371982"/>
                <a:gd name="connsiteY3" fmla="*/ 15202 h 2371991"/>
                <a:gd name="connsiteX4" fmla="*/ 2346779 w 2371982"/>
                <a:gd name="connsiteY4" fmla="*/ 0 h 237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1982" h="2371991">
                  <a:moveTo>
                    <a:pt x="2346779" y="0"/>
                  </a:moveTo>
                  <a:lnTo>
                    <a:pt x="0" y="2346779"/>
                  </a:lnTo>
                  <a:cubicBezTo>
                    <a:pt x="4962" y="2355228"/>
                    <a:pt x="10077" y="2363610"/>
                    <a:pt x="15192" y="2371992"/>
                  </a:cubicBezTo>
                  <a:lnTo>
                    <a:pt x="2371982" y="15202"/>
                  </a:lnTo>
                  <a:cubicBezTo>
                    <a:pt x="2363600" y="10077"/>
                    <a:pt x="2355218" y="4962"/>
                    <a:pt x="234677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8DC1DA4C-69A9-CB4D-FA20-7D4E16760DC1}"/>
                </a:ext>
              </a:extLst>
            </p:cNvPr>
            <p:cNvSpPr/>
            <p:nvPr/>
          </p:nvSpPr>
          <p:spPr>
            <a:xfrm>
              <a:off x="4675498" y="2018957"/>
              <a:ext cx="2408424" cy="2408415"/>
            </a:xfrm>
            <a:custGeom>
              <a:avLst/>
              <a:gdLst>
                <a:gd name="connsiteX0" fmla="*/ 2384727 w 2408424"/>
                <a:gd name="connsiteY0" fmla="*/ 0 h 2408415"/>
                <a:gd name="connsiteX1" fmla="*/ 0 w 2408424"/>
                <a:gd name="connsiteY1" fmla="*/ 2384727 h 2408415"/>
                <a:gd name="connsiteX2" fmla="*/ 16716 w 2408424"/>
                <a:gd name="connsiteY2" fmla="*/ 2408416 h 2408415"/>
                <a:gd name="connsiteX3" fmla="*/ 2408425 w 2408424"/>
                <a:gd name="connsiteY3" fmla="*/ 16716 h 2408415"/>
                <a:gd name="connsiteX4" fmla="*/ 2384727 w 2408424"/>
                <a:gd name="connsiteY4" fmla="*/ 0 h 2408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8424" h="2408415">
                  <a:moveTo>
                    <a:pt x="2384727" y="0"/>
                  </a:moveTo>
                  <a:lnTo>
                    <a:pt x="0" y="2384727"/>
                  </a:lnTo>
                  <a:cubicBezTo>
                    <a:pt x="5477" y="2392671"/>
                    <a:pt x="11087" y="2400548"/>
                    <a:pt x="16716" y="2408416"/>
                  </a:cubicBezTo>
                  <a:lnTo>
                    <a:pt x="2408425" y="16716"/>
                  </a:lnTo>
                  <a:cubicBezTo>
                    <a:pt x="2400557" y="11087"/>
                    <a:pt x="2392671" y="5477"/>
                    <a:pt x="23847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7519B811-6D5A-EA0A-44E4-6F98751D4101}"/>
                </a:ext>
              </a:extLst>
            </p:cNvPr>
            <p:cNvSpPr/>
            <p:nvPr/>
          </p:nvSpPr>
          <p:spPr>
            <a:xfrm>
              <a:off x="4748812" y="2092261"/>
              <a:ext cx="2432075" cy="2432075"/>
            </a:xfrm>
            <a:custGeom>
              <a:avLst/>
              <a:gdLst>
                <a:gd name="connsiteX0" fmla="*/ 2409816 w 2432075"/>
                <a:gd name="connsiteY0" fmla="*/ 0 h 2432075"/>
                <a:gd name="connsiteX1" fmla="*/ 0 w 2432075"/>
                <a:gd name="connsiteY1" fmla="*/ 2409816 h 2432075"/>
                <a:gd name="connsiteX2" fmla="*/ 18155 w 2432075"/>
                <a:gd name="connsiteY2" fmla="*/ 2432076 h 2432075"/>
                <a:gd name="connsiteX3" fmla="*/ 2432075 w 2432075"/>
                <a:gd name="connsiteY3" fmla="*/ 18145 h 2432075"/>
                <a:gd name="connsiteX4" fmla="*/ 2409816 w 2432075"/>
                <a:gd name="connsiteY4" fmla="*/ 0 h 243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2075" h="2432075">
                  <a:moveTo>
                    <a:pt x="2409816" y="0"/>
                  </a:moveTo>
                  <a:lnTo>
                    <a:pt x="0" y="2409816"/>
                  </a:lnTo>
                  <a:cubicBezTo>
                    <a:pt x="5982" y="2417274"/>
                    <a:pt x="12030" y="2424694"/>
                    <a:pt x="18155" y="2432076"/>
                  </a:cubicBezTo>
                  <a:lnTo>
                    <a:pt x="2432075" y="18145"/>
                  </a:lnTo>
                  <a:cubicBezTo>
                    <a:pt x="2424694" y="12030"/>
                    <a:pt x="2417274" y="5982"/>
                    <a:pt x="240981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069A5A3D-8869-B6E4-C14D-0C4CF5FE7BE8}"/>
                </a:ext>
              </a:extLst>
            </p:cNvPr>
            <p:cNvSpPr/>
            <p:nvPr/>
          </p:nvSpPr>
          <p:spPr>
            <a:xfrm>
              <a:off x="4828270" y="2171728"/>
              <a:ext cx="2443476" cy="2443467"/>
            </a:xfrm>
            <a:custGeom>
              <a:avLst/>
              <a:gdLst>
                <a:gd name="connsiteX0" fmla="*/ 2422589 w 2443476"/>
                <a:gd name="connsiteY0" fmla="*/ 0 h 2443467"/>
                <a:gd name="connsiteX1" fmla="*/ 0 w 2443476"/>
                <a:gd name="connsiteY1" fmla="*/ 2422579 h 2443467"/>
                <a:gd name="connsiteX2" fmla="*/ 19517 w 2443476"/>
                <a:gd name="connsiteY2" fmla="*/ 2443467 h 2443467"/>
                <a:gd name="connsiteX3" fmla="*/ 2443477 w 2443476"/>
                <a:gd name="connsiteY3" fmla="*/ 19507 h 2443467"/>
                <a:gd name="connsiteX4" fmla="*/ 2422589 w 2443476"/>
                <a:gd name="connsiteY4" fmla="*/ 0 h 244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3476" h="2443467">
                  <a:moveTo>
                    <a:pt x="2422589" y="0"/>
                  </a:moveTo>
                  <a:lnTo>
                    <a:pt x="0" y="2422579"/>
                  </a:lnTo>
                  <a:cubicBezTo>
                    <a:pt x="6458" y="2429570"/>
                    <a:pt x="12916" y="2436562"/>
                    <a:pt x="19517" y="2443467"/>
                  </a:cubicBezTo>
                  <a:lnTo>
                    <a:pt x="2443477" y="19507"/>
                  </a:lnTo>
                  <a:cubicBezTo>
                    <a:pt x="2436571" y="12916"/>
                    <a:pt x="2429580" y="6467"/>
                    <a:pt x="24225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xmlns="" id="{0AD9910B-D720-518A-624C-93824E813775}"/>
                </a:ext>
              </a:extLst>
            </p:cNvPr>
            <p:cNvSpPr/>
            <p:nvPr/>
          </p:nvSpPr>
          <p:spPr>
            <a:xfrm>
              <a:off x="4913718" y="2257177"/>
              <a:ext cx="2442838" cy="2442838"/>
            </a:xfrm>
            <a:custGeom>
              <a:avLst/>
              <a:gdLst>
                <a:gd name="connsiteX0" fmla="*/ 2423398 w 2442838"/>
                <a:gd name="connsiteY0" fmla="*/ 0 h 2442838"/>
                <a:gd name="connsiteX1" fmla="*/ 0 w 2442838"/>
                <a:gd name="connsiteY1" fmla="*/ 2423398 h 2442838"/>
                <a:gd name="connsiteX2" fmla="*/ 20974 w 2442838"/>
                <a:gd name="connsiteY2" fmla="*/ 2442839 h 2442838"/>
                <a:gd name="connsiteX3" fmla="*/ 2442839 w 2442838"/>
                <a:gd name="connsiteY3" fmla="*/ 20974 h 2442838"/>
                <a:gd name="connsiteX4" fmla="*/ 2423398 w 2442838"/>
                <a:gd name="connsiteY4" fmla="*/ 0 h 2442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42838" h="2442838">
                  <a:moveTo>
                    <a:pt x="2423398" y="0"/>
                  </a:moveTo>
                  <a:lnTo>
                    <a:pt x="0" y="2423398"/>
                  </a:lnTo>
                  <a:cubicBezTo>
                    <a:pt x="6953" y="2429942"/>
                    <a:pt x="13935" y="2436428"/>
                    <a:pt x="20974" y="2442839"/>
                  </a:cubicBezTo>
                  <a:lnTo>
                    <a:pt x="2442839" y="20974"/>
                  </a:lnTo>
                  <a:cubicBezTo>
                    <a:pt x="2436429" y="13935"/>
                    <a:pt x="2429942" y="6953"/>
                    <a:pt x="242339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xmlns="" id="{6AB7638F-265B-FC9D-019D-648826C307D6}"/>
                </a:ext>
              </a:extLst>
            </p:cNvPr>
            <p:cNvSpPr/>
            <p:nvPr/>
          </p:nvSpPr>
          <p:spPr>
            <a:xfrm>
              <a:off x="5005149" y="2348598"/>
              <a:ext cx="2430160" cy="2430160"/>
            </a:xfrm>
            <a:custGeom>
              <a:avLst/>
              <a:gdLst>
                <a:gd name="connsiteX0" fmla="*/ 2412245 w 2430160"/>
                <a:gd name="connsiteY0" fmla="*/ 0 h 2430160"/>
                <a:gd name="connsiteX1" fmla="*/ 0 w 2430160"/>
                <a:gd name="connsiteY1" fmla="*/ 2412254 h 2430160"/>
                <a:gd name="connsiteX2" fmla="*/ 22498 w 2430160"/>
                <a:gd name="connsiteY2" fmla="*/ 2430161 h 2430160"/>
                <a:gd name="connsiteX3" fmla="*/ 2430161 w 2430160"/>
                <a:gd name="connsiteY3" fmla="*/ 22508 h 2430160"/>
                <a:gd name="connsiteX4" fmla="*/ 2412245 w 2430160"/>
                <a:gd name="connsiteY4" fmla="*/ 0 h 243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0160" h="2430160">
                  <a:moveTo>
                    <a:pt x="2412245" y="0"/>
                  </a:moveTo>
                  <a:lnTo>
                    <a:pt x="0" y="2412254"/>
                  </a:lnTo>
                  <a:cubicBezTo>
                    <a:pt x="7439" y="2418331"/>
                    <a:pt x="14983" y="2424227"/>
                    <a:pt x="22498" y="2430161"/>
                  </a:cubicBezTo>
                  <a:lnTo>
                    <a:pt x="2430161" y="22508"/>
                  </a:lnTo>
                  <a:cubicBezTo>
                    <a:pt x="2424227" y="14983"/>
                    <a:pt x="2418321" y="7449"/>
                    <a:pt x="241224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xmlns="" id="{85F9A798-F4AA-1F1A-4871-4C9C06849048}"/>
                </a:ext>
              </a:extLst>
            </p:cNvPr>
            <p:cNvSpPr/>
            <p:nvPr/>
          </p:nvSpPr>
          <p:spPr>
            <a:xfrm>
              <a:off x="5102837" y="2446286"/>
              <a:ext cx="2405043" cy="2405043"/>
            </a:xfrm>
            <a:custGeom>
              <a:avLst/>
              <a:gdLst>
                <a:gd name="connsiteX0" fmla="*/ 2388575 w 2405043"/>
                <a:gd name="connsiteY0" fmla="*/ 0 h 2405043"/>
                <a:gd name="connsiteX1" fmla="*/ 0 w 2405043"/>
                <a:gd name="connsiteY1" fmla="*/ 2388575 h 2405043"/>
                <a:gd name="connsiteX2" fmla="*/ 23936 w 2405043"/>
                <a:gd name="connsiteY2" fmla="*/ 2405043 h 2405043"/>
                <a:gd name="connsiteX3" fmla="*/ 2405044 w 2405043"/>
                <a:gd name="connsiteY3" fmla="*/ 23936 h 2405043"/>
                <a:gd name="connsiteX4" fmla="*/ 2388575 w 2405043"/>
                <a:gd name="connsiteY4" fmla="*/ 0 h 240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043" h="2405043">
                  <a:moveTo>
                    <a:pt x="2388575" y="0"/>
                  </a:moveTo>
                  <a:lnTo>
                    <a:pt x="0" y="2388575"/>
                  </a:lnTo>
                  <a:cubicBezTo>
                    <a:pt x="7934" y="2394157"/>
                    <a:pt x="15926" y="2399614"/>
                    <a:pt x="23936" y="2405043"/>
                  </a:cubicBezTo>
                  <a:lnTo>
                    <a:pt x="2405044" y="23936"/>
                  </a:lnTo>
                  <a:cubicBezTo>
                    <a:pt x="2399614" y="15926"/>
                    <a:pt x="2394147" y="7934"/>
                    <a:pt x="238857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xmlns="" id="{F428303C-532E-7117-110B-4EEDF7D59E5A}"/>
                </a:ext>
              </a:extLst>
            </p:cNvPr>
            <p:cNvSpPr/>
            <p:nvPr/>
          </p:nvSpPr>
          <p:spPr>
            <a:xfrm>
              <a:off x="5206879" y="2550337"/>
              <a:ext cx="2367133" cy="2367124"/>
            </a:xfrm>
            <a:custGeom>
              <a:avLst/>
              <a:gdLst>
                <a:gd name="connsiteX0" fmla="*/ 2352189 w 2367133"/>
                <a:gd name="connsiteY0" fmla="*/ 0 h 2367124"/>
                <a:gd name="connsiteX1" fmla="*/ 0 w 2367133"/>
                <a:gd name="connsiteY1" fmla="*/ 2352180 h 2367124"/>
                <a:gd name="connsiteX2" fmla="*/ 25460 w 2367133"/>
                <a:gd name="connsiteY2" fmla="*/ 2367125 h 2367124"/>
                <a:gd name="connsiteX3" fmla="*/ 2367134 w 2367133"/>
                <a:gd name="connsiteY3" fmla="*/ 25460 h 2367124"/>
                <a:gd name="connsiteX4" fmla="*/ 2352189 w 2367133"/>
                <a:gd name="connsiteY4" fmla="*/ 0 h 2367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7133" h="2367124">
                  <a:moveTo>
                    <a:pt x="2352189" y="0"/>
                  </a:moveTo>
                  <a:lnTo>
                    <a:pt x="0" y="2352180"/>
                  </a:lnTo>
                  <a:cubicBezTo>
                    <a:pt x="8449" y="2357247"/>
                    <a:pt x="16945" y="2362219"/>
                    <a:pt x="25460" y="2367125"/>
                  </a:cubicBezTo>
                  <a:lnTo>
                    <a:pt x="2367134" y="25460"/>
                  </a:lnTo>
                  <a:cubicBezTo>
                    <a:pt x="2362219" y="16945"/>
                    <a:pt x="2357257" y="8449"/>
                    <a:pt x="23521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xmlns="" id="{26226308-86C6-D840-2CBE-994C4CAE37BC}"/>
                </a:ext>
              </a:extLst>
            </p:cNvPr>
            <p:cNvSpPr/>
            <p:nvPr/>
          </p:nvSpPr>
          <p:spPr>
            <a:xfrm>
              <a:off x="5317626" y="2661084"/>
              <a:ext cx="2315689" cy="2315699"/>
            </a:xfrm>
            <a:custGeom>
              <a:avLst/>
              <a:gdLst>
                <a:gd name="connsiteX0" fmla="*/ 2302393 w 2315689"/>
                <a:gd name="connsiteY0" fmla="*/ 0 h 2315699"/>
                <a:gd name="connsiteX1" fmla="*/ 0 w 2315689"/>
                <a:gd name="connsiteY1" fmla="*/ 2302393 h 2315699"/>
                <a:gd name="connsiteX2" fmla="*/ 27099 w 2315689"/>
                <a:gd name="connsiteY2" fmla="*/ 2315699 h 2315699"/>
                <a:gd name="connsiteX3" fmla="*/ 2315690 w 2315689"/>
                <a:gd name="connsiteY3" fmla="*/ 27108 h 2315699"/>
                <a:gd name="connsiteX4" fmla="*/ 2302393 w 2315689"/>
                <a:gd name="connsiteY4" fmla="*/ 0 h 2315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5689" h="2315699">
                  <a:moveTo>
                    <a:pt x="2302393" y="0"/>
                  </a:moveTo>
                  <a:lnTo>
                    <a:pt x="0" y="2302393"/>
                  </a:lnTo>
                  <a:cubicBezTo>
                    <a:pt x="9001" y="2306917"/>
                    <a:pt x="18040" y="2311337"/>
                    <a:pt x="27099" y="2315699"/>
                  </a:cubicBezTo>
                  <a:lnTo>
                    <a:pt x="2315690" y="27108"/>
                  </a:lnTo>
                  <a:cubicBezTo>
                    <a:pt x="2311337" y="18031"/>
                    <a:pt x="2306917" y="8992"/>
                    <a:pt x="23023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xmlns="" id="{15F8E5B7-62FF-A125-2093-1733166451F7}"/>
                </a:ext>
              </a:extLst>
            </p:cNvPr>
            <p:cNvSpPr/>
            <p:nvPr/>
          </p:nvSpPr>
          <p:spPr>
            <a:xfrm>
              <a:off x="5435526" y="2778985"/>
              <a:ext cx="2249805" cy="2249804"/>
            </a:xfrm>
            <a:custGeom>
              <a:avLst/>
              <a:gdLst>
                <a:gd name="connsiteX0" fmla="*/ 2238289 w 2249805"/>
                <a:gd name="connsiteY0" fmla="*/ 0 h 2249804"/>
                <a:gd name="connsiteX1" fmla="*/ 0 w 2249805"/>
                <a:gd name="connsiteY1" fmla="*/ 2238289 h 2249804"/>
                <a:gd name="connsiteX2" fmla="*/ 28889 w 2249805"/>
                <a:gd name="connsiteY2" fmla="*/ 2249805 h 2249804"/>
                <a:gd name="connsiteX3" fmla="*/ 2249805 w 2249805"/>
                <a:gd name="connsiteY3" fmla="*/ 28889 h 2249804"/>
                <a:gd name="connsiteX4" fmla="*/ 2238289 w 2249805"/>
                <a:gd name="connsiteY4" fmla="*/ 0 h 224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9805" h="2249804">
                  <a:moveTo>
                    <a:pt x="2238289" y="0"/>
                  </a:moveTo>
                  <a:lnTo>
                    <a:pt x="0" y="2238289"/>
                  </a:lnTo>
                  <a:cubicBezTo>
                    <a:pt x="9601" y="2242233"/>
                    <a:pt x="19241" y="2246043"/>
                    <a:pt x="28889" y="2249805"/>
                  </a:cubicBezTo>
                  <a:lnTo>
                    <a:pt x="2249805" y="28889"/>
                  </a:lnTo>
                  <a:cubicBezTo>
                    <a:pt x="2246043" y="19240"/>
                    <a:pt x="2242233" y="9592"/>
                    <a:pt x="223828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xmlns="" id="{2FB75094-3A3E-9F7A-F22E-223AF61A1390}"/>
                </a:ext>
              </a:extLst>
            </p:cNvPr>
            <p:cNvSpPr/>
            <p:nvPr/>
          </p:nvSpPr>
          <p:spPr>
            <a:xfrm>
              <a:off x="5561209" y="2904658"/>
              <a:ext cx="2168185" cy="2168185"/>
            </a:xfrm>
            <a:custGeom>
              <a:avLst/>
              <a:gdLst>
                <a:gd name="connsiteX0" fmla="*/ 2158632 w 2168185"/>
                <a:gd name="connsiteY0" fmla="*/ 0 h 2168185"/>
                <a:gd name="connsiteX1" fmla="*/ 0 w 2168185"/>
                <a:gd name="connsiteY1" fmla="*/ 2158641 h 2168185"/>
                <a:gd name="connsiteX2" fmla="*/ 30861 w 2168185"/>
                <a:gd name="connsiteY2" fmla="*/ 2168185 h 2168185"/>
                <a:gd name="connsiteX3" fmla="*/ 2168185 w 2168185"/>
                <a:gd name="connsiteY3" fmla="*/ 30861 h 2168185"/>
                <a:gd name="connsiteX4" fmla="*/ 2158632 w 2168185"/>
                <a:gd name="connsiteY4" fmla="*/ 0 h 216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8185" h="2168185">
                  <a:moveTo>
                    <a:pt x="2158632" y="0"/>
                  </a:moveTo>
                  <a:lnTo>
                    <a:pt x="0" y="2158641"/>
                  </a:lnTo>
                  <a:cubicBezTo>
                    <a:pt x="10258" y="2161947"/>
                    <a:pt x="20555" y="2165080"/>
                    <a:pt x="30861" y="2168185"/>
                  </a:cubicBezTo>
                  <a:lnTo>
                    <a:pt x="2168185" y="30861"/>
                  </a:lnTo>
                  <a:cubicBezTo>
                    <a:pt x="2165080" y="20555"/>
                    <a:pt x="2161937" y="10258"/>
                    <a:pt x="215863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xmlns="" id="{1FA790BB-6ABF-B133-BA58-40C7D1F0C7AC}"/>
                </a:ext>
              </a:extLst>
            </p:cNvPr>
            <p:cNvSpPr/>
            <p:nvPr/>
          </p:nvSpPr>
          <p:spPr>
            <a:xfrm>
              <a:off x="5695711" y="3039160"/>
              <a:ext cx="2068753" cy="2068744"/>
            </a:xfrm>
            <a:custGeom>
              <a:avLst/>
              <a:gdLst>
                <a:gd name="connsiteX0" fmla="*/ 2061334 w 2068753"/>
                <a:gd name="connsiteY0" fmla="*/ 0 h 2068744"/>
                <a:gd name="connsiteX1" fmla="*/ 0 w 2068753"/>
                <a:gd name="connsiteY1" fmla="*/ 2061334 h 2068744"/>
                <a:gd name="connsiteX2" fmla="*/ 32994 w 2068753"/>
                <a:gd name="connsiteY2" fmla="*/ 2068744 h 2068744"/>
                <a:gd name="connsiteX3" fmla="*/ 2068754 w 2068753"/>
                <a:gd name="connsiteY3" fmla="*/ 32994 h 2068744"/>
                <a:gd name="connsiteX4" fmla="*/ 2061334 w 2068753"/>
                <a:gd name="connsiteY4" fmla="*/ 0 h 206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8753" h="2068744">
                  <a:moveTo>
                    <a:pt x="2061334" y="0"/>
                  </a:moveTo>
                  <a:lnTo>
                    <a:pt x="0" y="2061334"/>
                  </a:lnTo>
                  <a:cubicBezTo>
                    <a:pt x="10982" y="2063906"/>
                    <a:pt x="21974" y="2066401"/>
                    <a:pt x="32994" y="2068744"/>
                  </a:cubicBezTo>
                  <a:lnTo>
                    <a:pt x="2068754" y="32994"/>
                  </a:lnTo>
                  <a:cubicBezTo>
                    <a:pt x="2066392" y="21974"/>
                    <a:pt x="2063896" y="10982"/>
                    <a:pt x="206133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xmlns="" id="{E4D91AF0-BD56-AE49-5340-942E2A9798F1}"/>
                </a:ext>
              </a:extLst>
            </p:cNvPr>
            <p:cNvSpPr/>
            <p:nvPr/>
          </p:nvSpPr>
          <p:spPr>
            <a:xfrm>
              <a:off x="5840006" y="3183454"/>
              <a:ext cx="1949186" cy="1949205"/>
            </a:xfrm>
            <a:custGeom>
              <a:avLst/>
              <a:gdLst>
                <a:gd name="connsiteX0" fmla="*/ 1944443 w 1949186"/>
                <a:gd name="connsiteY0" fmla="*/ 0 h 1949205"/>
                <a:gd name="connsiteX1" fmla="*/ 0 w 1949186"/>
                <a:gd name="connsiteY1" fmla="*/ 1944453 h 1949205"/>
                <a:gd name="connsiteX2" fmla="*/ 35652 w 1949186"/>
                <a:gd name="connsiteY2" fmla="*/ 1949206 h 1949205"/>
                <a:gd name="connsiteX3" fmla="*/ 1949187 w 1949186"/>
                <a:gd name="connsiteY3" fmla="*/ 35662 h 1949205"/>
                <a:gd name="connsiteX4" fmla="*/ 1944443 w 1949186"/>
                <a:gd name="connsiteY4" fmla="*/ 0 h 194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9186" h="1949205">
                  <a:moveTo>
                    <a:pt x="1944443" y="0"/>
                  </a:moveTo>
                  <a:lnTo>
                    <a:pt x="0" y="1944453"/>
                  </a:lnTo>
                  <a:cubicBezTo>
                    <a:pt x="11868" y="1946177"/>
                    <a:pt x="23755" y="1947729"/>
                    <a:pt x="35652" y="1949206"/>
                  </a:cubicBezTo>
                  <a:lnTo>
                    <a:pt x="1949187" y="35662"/>
                  </a:lnTo>
                  <a:cubicBezTo>
                    <a:pt x="1947720" y="23755"/>
                    <a:pt x="1946167" y="11868"/>
                    <a:pt x="194444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xmlns="" id="{9F4B9BFD-5B20-B7A7-38E0-290D2553BF89}"/>
                </a:ext>
              </a:extLst>
            </p:cNvPr>
            <p:cNvSpPr/>
            <p:nvPr/>
          </p:nvSpPr>
          <p:spPr>
            <a:xfrm>
              <a:off x="5996292" y="3339750"/>
              <a:ext cx="1805178" cy="1805168"/>
            </a:xfrm>
            <a:custGeom>
              <a:avLst/>
              <a:gdLst>
                <a:gd name="connsiteX0" fmla="*/ 1803568 w 1805178"/>
                <a:gd name="connsiteY0" fmla="*/ 0 h 1805168"/>
                <a:gd name="connsiteX1" fmla="*/ 0 w 1805178"/>
                <a:gd name="connsiteY1" fmla="*/ 1803559 h 1805168"/>
                <a:gd name="connsiteX2" fmla="*/ 38795 w 1805178"/>
                <a:gd name="connsiteY2" fmla="*/ 1805168 h 1805168"/>
                <a:gd name="connsiteX3" fmla="*/ 1805178 w 1805178"/>
                <a:gd name="connsiteY3" fmla="*/ 38786 h 1805168"/>
                <a:gd name="connsiteX4" fmla="*/ 1803568 w 1805178"/>
                <a:gd name="connsiteY4" fmla="*/ 0 h 1805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5178" h="1805168">
                  <a:moveTo>
                    <a:pt x="1803568" y="0"/>
                  </a:moveTo>
                  <a:lnTo>
                    <a:pt x="0" y="1803559"/>
                  </a:lnTo>
                  <a:cubicBezTo>
                    <a:pt x="12926" y="1804245"/>
                    <a:pt x="25860" y="1804778"/>
                    <a:pt x="38795" y="1805168"/>
                  </a:cubicBezTo>
                  <a:lnTo>
                    <a:pt x="1805178" y="38786"/>
                  </a:lnTo>
                  <a:cubicBezTo>
                    <a:pt x="1804778" y="25860"/>
                    <a:pt x="1804254" y="12925"/>
                    <a:pt x="1803568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xmlns="" id="{6529BBE2-474D-4BE3-76FE-782EC4071A03}"/>
                </a:ext>
              </a:extLst>
            </p:cNvPr>
            <p:cNvSpPr/>
            <p:nvPr/>
          </p:nvSpPr>
          <p:spPr>
            <a:xfrm>
              <a:off x="6167342" y="3510791"/>
              <a:ext cx="1633175" cy="1633175"/>
            </a:xfrm>
            <a:custGeom>
              <a:avLst/>
              <a:gdLst>
                <a:gd name="connsiteX0" fmla="*/ 1630680 w 1633175"/>
                <a:gd name="connsiteY0" fmla="*/ 42901 h 1633175"/>
                <a:gd name="connsiteX1" fmla="*/ 1633176 w 1633175"/>
                <a:gd name="connsiteY1" fmla="*/ 0 h 1633175"/>
                <a:gd name="connsiteX2" fmla="*/ 0 w 1633175"/>
                <a:gd name="connsiteY2" fmla="*/ 1633176 h 1633175"/>
                <a:gd name="connsiteX3" fmla="*/ 42901 w 1633175"/>
                <a:gd name="connsiteY3" fmla="*/ 1630680 h 1633175"/>
                <a:gd name="connsiteX4" fmla="*/ 1630680 w 1633175"/>
                <a:gd name="connsiteY4" fmla="*/ 42901 h 16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3175" h="1633175">
                  <a:moveTo>
                    <a:pt x="1630680" y="42901"/>
                  </a:moveTo>
                  <a:cubicBezTo>
                    <a:pt x="1631690" y="28613"/>
                    <a:pt x="1632509" y="14307"/>
                    <a:pt x="1633176" y="0"/>
                  </a:cubicBezTo>
                  <a:lnTo>
                    <a:pt x="0" y="1633176"/>
                  </a:lnTo>
                  <a:cubicBezTo>
                    <a:pt x="14307" y="1632518"/>
                    <a:pt x="28613" y="1631699"/>
                    <a:pt x="42901" y="1630680"/>
                  </a:cubicBezTo>
                  <a:lnTo>
                    <a:pt x="1630680" y="4290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xmlns="" id="{D16F07DC-3426-ABFF-624E-DADC751A1155}"/>
                </a:ext>
              </a:extLst>
            </p:cNvPr>
            <p:cNvSpPr/>
            <p:nvPr/>
          </p:nvSpPr>
          <p:spPr>
            <a:xfrm>
              <a:off x="6358699" y="3702148"/>
              <a:ext cx="1422158" cy="1422168"/>
            </a:xfrm>
            <a:custGeom>
              <a:avLst/>
              <a:gdLst>
                <a:gd name="connsiteX0" fmla="*/ 48863 w 1422158"/>
                <a:gd name="connsiteY0" fmla="*/ 1413710 h 1422168"/>
                <a:gd name="connsiteX1" fmla="*/ 1413701 w 1422158"/>
                <a:gd name="connsiteY1" fmla="*/ 48863 h 1422168"/>
                <a:gd name="connsiteX2" fmla="*/ 1422159 w 1422158"/>
                <a:gd name="connsiteY2" fmla="*/ 0 h 1422168"/>
                <a:gd name="connsiteX3" fmla="*/ 0 w 1422158"/>
                <a:gd name="connsiteY3" fmla="*/ 1422168 h 1422168"/>
                <a:gd name="connsiteX4" fmla="*/ 48863 w 1422158"/>
                <a:gd name="connsiteY4" fmla="*/ 1413710 h 142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2158" h="1422168">
                  <a:moveTo>
                    <a:pt x="48863" y="1413710"/>
                  </a:moveTo>
                  <a:lnTo>
                    <a:pt x="1413701" y="48863"/>
                  </a:lnTo>
                  <a:cubicBezTo>
                    <a:pt x="1416768" y="32614"/>
                    <a:pt x="1419558" y="16316"/>
                    <a:pt x="1422159" y="0"/>
                  </a:cubicBezTo>
                  <a:lnTo>
                    <a:pt x="0" y="1422168"/>
                  </a:lnTo>
                  <a:cubicBezTo>
                    <a:pt x="16316" y="1419568"/>
                    <a:pt x="32604" y="1416777"/>
                    <a:pt x="48863" y="14137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xmlns="" id="{D00E8064-6A26-432A-9404-1C42A9A52C7D}"/>
                </a:ext>
              </a:extLst>
            </p:cNvPr>
            <p:cNvSpPr/>
            <p:nvPr/>
          </p:nvSpPr>
          <p:spPr>
            <a:xfrm>
              <a:off x="6581051" y="3924499"/>
              <a:ext cx="1149143" cy="1149153"/>
            </a:xfrm>
            <a:custGeom>
              <a:avLst/>
              <a:gdLst>
                <a:gd name="connsiteX0" fmla="*/ 59464 w 1149143"/>
                <a:gd name="connsiteY0" fmla="*/ 1130103 h 1149153"/>
                <a:gd name="connsiteX1" fmla="*/ 1130094 w 1149143"/>
                <a:gd name="connsiteY1" fmla="*/ 59465 h 1149153"/>
                <a:gd name="connsiteX2" fmla="*/ 1149144 w 1149143"/>
                <a:gd name="connsiteY2" fmla="*/ 0 h 1149153"/>
                <a:gd name="connsiteX3" fmla="*/ 0 w 1149143"/>
                <a:gd name="connsiteY3" fmla="*/ 1149153 h 1149153"/>
                <a:gd name="connsiteX4" fmla="*/ 59464 w 1149143"/>
                <a:gd name="connsiteY4" fmla="*/ 1130103 h 1149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9143" h="1149153">
                  <a:moveTo>
                    <a:pt x="59464" y="1130103"/>
                  </a:moveTo>
                  <a:lnTo>
                    <a:pt x="1130094" y="59465"/>
                  </a:lnTo>
                  <a:cubicBezTo>
                    <a:pt x="1136799" y="39729"/>
                    <a:pt x="1143190" y="19917"/>
                    <a:pt x="1149144" y="0"/>
                  </a:cubicBezTo>
                  <a:lnTo>
                    <a:pt x="0" y="1149153"/>
                  </a:lnTo>
                  <a:cubicBezTo>
                    <a:pt x="19917" y="1143200"/>
                    <a:pt x="39729" y="1136799"/>
                    <a:pt x="59464" y="11301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xmlns="" id="{72F5055A-7A59-90F6-CFBD-BC10B83A7C1B}"/>
                </a:ext>
              </a:extLst>
            </p:cNvPr>
            <p:cNvSpPr/>
            <p:nvPr/>
          </p:nvSpPr>
          <p:spPr>
            <a:xfrm>
              <a:off x="6867944" y="4211402"/>
              <a:ext cx="747074" cy="747074"/>
            </a:xfrm>
            <a:custGeom>
              <a:avLst/>
              <a:gdLst>
                <a:gd name="connsiteX0" fmla="*/ 89421 w 747074"/>
                <a:gd name="connsiteY0" fmla="*/ 698059 h 747074"/>
                <a:gd name="connsiteX1" fmla="*/ 698059 w 747074"/>
                <a:gd name="connsiteY1" fmla="*/ 89421 h 747074"/>
                <a:gd name="connsiteX2" fmla="*/ 747074 w 747074"/>
                <a:gd name="connsiteY2" fmla="*/ 0 h 747074"/>
                <a:gd name="connsiteX3" fmla="*/ 0 w 747074"/>
                <a:gd name="connsiteY3" fmla="*/ 747074 h 747074"/>
                <a:gd name="connsiteX4" fmla="*/ 89421 w 747074"/>
                <a:gd name="connsiteY4" fmla="*/ 698059 h 747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074" h="747074">
                  <a:moveTo>
                    <a:pt x="89421" y="698059"/>
                  </a:moveTo>
                  <a:lnTo>
                    <a:pt x="698059" y="89421"/>
                  </a:lnTo>
                  <a:cubicBezTo>
                    <a:pt x="715375" y="60017"/>
                    <a:pt x="731653" y="30175"/>
                    <a:pt x="747074" y="0"/>
                  </a:cubicBezTo>
                  <a:lnTo>
                    <a:pt x="0" y="747074"/>
                  </a:lnTo>
                  <a:cubicBezTo>
                    <a:pt x="30166" y="731644"/>
                    <a:pt x="60017" y="715375"/>
                    <a:pt x="89421" y="698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xmlns="" id="{1DE37369-8CAD-711D-A1DC-7D3F6707FEC4}"/>
              </a:ext>
            </a:extLst>
          </p:cNvPr>
          <p:cNvCxnSpPr>
            <a:cxnSpLocks/>
          </p:cNvCxnSpPr>
          <p:nvPr/>
        </p:nvCxnSpPr>
        <p:spPr>
          <a:xfrm>
            <a:off x="8939057" y="6491288"/>
            <a:ext cx="912866" cy="0"/>
          </a:xfrm>
          <a:prstGeom prst="line">
            <a:avLst/>
          </a:prstGeom>
          <a:ln>
            <a:gradFill flip="none" rotWithShape="1">
              <a:gsLst>
                <a:gs pos="0">
                  <a:srgbClr val="C65BC4">
                    <a:alpha val="0"/>
                  </a:srgbClr>
                </a:gs>
                <a:gs pos="55000">
                  <a:srgbClr val="C65BC4"/>
                </a:gs>
                <a:gs pos="100000">
                  <a:srgbClr val="C65BC4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glow rad="101600">
              <a:srgbClr val="C65BC4">
                <a:alpha val="15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xmlns="" id="{AEF00E4C-1AEC-9BDC-984B-D370F0A45CB7}"/>
              </a:ext>
            </a:extLst>
          </p:cNvPr>
          <p:cNvSpPr/>
          <p:nvPr/>
        </p:nvSpPr>
        <p:spPr>
          <a:xfrm rot="17882140" flipV="1">
            <a:off x="8194024" y="-994504"/>
            <a:ext cx="657639" cy="3762500"/>
          </a:xfrm>
          <a:custGeom>
            <a:avLst/>
            <a:gdLst>
              <a:gd name="connsiteX0" fmla="*/ 331675 w 657639"/>
              <a:gd name="connsiteY0" fmla="*/ 3762500 h 3762500"/>
              <a:gd name="connsiteX1" fmla="*/ 657639 w 657639"/>
              <a:gd name="connsiteY1" fmla="*/ 3150371 h 3762500"/>
              <a:gd name="connsiteX2" fmla="*/ 657639 w 657639"/>
              <a:gd name="connsiteY2" fmla="*/ 451722 h 3762500"/>
              <a:gd name="connsiteX3" fmla="*/ 44501 w 657639"/>
              <a:gd name="connsiteY3" fmla="*/ 0 h 3762500"/>
              <a:gd name="connsiteX4" fmla="*/ 0 w 657639"/>
              <a:gd name="connsiteY4" fmla="*/ 12856 h 3762500"/>
              <a:gd name="connsiteX5" fmla="*/ 1 w 657639"/>
              <a:gd name="connsiteY5" fmla="*/ 3762500 h 3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639" h="3762500">
                <a:moveTo>
                  <a:pt x="331675" y="3762500"/>
                </a:moveTo>
                <a:lnTo>
                  <a:pt x="657639" y="3150371"/>
                </a:lnTo>
                <a:lnTo>
                  <a:pt x="657639" y="451722"/>
                </a:lnTo>
                <a:lnTo>
                  <a:pt x="44501" y="0"/>
                </a:lnTo>
                <a:lnTo>
                  <a:pt x="0" y="12856"/>
                </a:lnTo>
                <a:lnTo>
                  <a:pt x="1" y="3762500"/>
                </a:lnTo>
                <a:close/>
              </a:path>
            </a:pathLst>
          </a:custGeom>
          <a:gradFill>
            <a:gsLst>
              <a:gs pos="0">
                <a:srgbClr val="C65BC4">
                  <a:alpha val="42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xmlns="" id="{17016376-26A6-A4FC-96E4-2481409BF073}"/>
              </a:ext>
            </a:extLst>
          </p:cNvPr>
          <p:cNvSpPr/>
          <p:nvPr/>
        </p:nvSpPr>
        <p:spPr>
          <a:xfrm rot="17882140" flipV="1">
            <a:off x="8531573" y="-994504"/>
            <a:ext cx="657639" cy="3762500"/>
          </a:xfrm>
          <a:custGeom>
            <a:avLst/>
            <a:gdLst>
              <a:gd name="connsiteX0" fmla="*/ 331675 w 657639"/>
              <a:gd name="connsiteY0" fmla="*/ 3762500 h 3762500"/>
              <a:gd name="connsiteX1" fmla="*/ 657639 w 657639"/>
              <a:gd name="connsiteY1" fmla="*/ 3150371 h 3762500"/>
              <a:gd name="connsiteX2" fmla="*/ 657639 w 657639"/>
              <a:gd name="connsiteY2" fmla="*/ 451722 h 3762500"/>
              <a:gd name="connsiteX3" fmla="*/ 44501 w 657639"/>
              <a:gd name="connsiteY3" fmla="*/ 0 h 3762500"/>
              <a:gd name="connsiteX4" fmla="*/ 0 w 657639"/>
              <a:gd name="connsiteY4" fmla="*/ 12856 h 3762500"/>
              <a:gd name="connsiteX5" fmla="*/ 1 w 657639"/>
              <a:gd name="connsiteY5" fmla="*/ 3762500 h 3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639" h="3762500">
                <a:moveTo>
                  <a:pt x="331675" y="3762500"/>
                </a:moveTo>
                <a:lnTo>
                  <a:pt x="657639" y="3150371"/>
                </a:lnTo>
                <a:lnTo>
                  <a:pt x="657639" y="451722"/>
                </a:lnTo>
                <a:lnTo>
                  <a:pt x="44501" y="0"/>
                </a:lnTo>
                <a:lnTo>
                  <a:pt x="0" y="12856"/>
                </a:lnTo>
                <a:lnTo>
                  <a:pt x="1" y="3762500"/>
                </a:lnTo>
                <a:close/>
              </a:path>
            </a:pathLst>
          </a:custGeom>
          <a:gradFill>
            <a:gsLst>
              <a:gs pos="0">
                <a:srgbClr val="C65BC4">
                  <a:alpha val="25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xmlns="" id="{1D902903-5784-8EDE-D021-E42749E749A6}"/>
              </a:ext>
            </a:extLst>
          </p:cNvPr>
          <p:cNvSpPr/>
          <p:nvPr/>
        </p:nvSpPr>
        <p:spPr>
          <a:xfrm rot="17882140" flipV="1">
            <a:off x="8198860" y="-1076667"/>
            <a:ext cx="657639" cy="3011835"/>
          </a:xfrm>
          <a:custGeom>
            <a:avLst/>
            <a:gdLst>
              <a:gd name="connsiteX0" fmla="*/ 13224 w 657639"/>
              <a:gd name="connsiteY0" fmla="*/ 3762500 h 3762500"/>
              <a:gd name="connsiteX1" fmla="*/ 657639 w 657639"/>
              <a:gd name="connsiteY1" fmla="*/ 2552349 h 3762500"/>
              <a:gd name="connsiteX2" fmla="*/ 657639 w 657639"/>
              <a:gd name="connsiteY2" fmla="*/ 451722 h 3762500"/>
              <a:gd name="connsiteX3" fmla="*/ 44501 w 657639"/>
              <a:gd name="connsiteY3" fmla="*/ 0 h 3762500"/>
              <a:gd name="connsiteX4" fmla="*/ 0 w 657639"/>
              <a:gd name="connsiteY4" fmla="*/ 12856 h 3762500"/>
              <a:gd name="connsiteX5" fmla="*/ 1 w 657639"/>
              <a:gd name="connsiteY5" fmla="*/ 3762500 h 376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7639" h="3762500">
                <a:moveTo>
                  <a:pt x="13224" y="3762500"/>
                </a:moveTo>
                <a:lnTo>
                  <a:pt x="657639" y="2552349"/>
                </a:lnTo>
                <a:lnTo>
                  <a:pt x="657639" y="451722"/>
                </a:lnTo>
                <a:lnTo>
                  <a:pt x="44501" y="0"/>
                </a:lnTo>
                <a:lnTo>
                  <a:pt x="0" y="12856"/>
                </a:lnTo>
                <a:lnTo>
                  <a:pt x="1" y="3762500"/>
                </a:lnTo>
                <a:close/>
              </a:path>
            </a:pathLst>
          </a:custGeom>
          <a:gradFill>
            <a:gsLst>
              <a:gs pos="0">
                <a:srgbClr val="C65BC4">
                  <a:alpha val="20000"/>
                </a:srgbClr>
              </a:gs>
              <a:gs pos="98000">
                <a:srgbClr val="9E9CF5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xmlns="" id="{63697664-FFC6-15C5-DAC5-7EB00EA72B02}"/>
              </a:ext>
            </a:extLst>
          </p:cNvPr>
          <p:cNvSpPr/>
          <p:nvPr/>
        </p:nvSpPr>
        <p:spPr>
          <a:xfrm rot="19644849" flipH="1">
            <a:off x="-1107514" y="-60876"/>
            <a:ext cx="4991505" cy="8968915"/>
          </a:xfrm>
          <a:custGeom>
            <a:avLst/>
            <a:gdLst>
              <a:gd name="connsiteX0" fmla="*/ 1298043 w 4991505"/>
              <a:gd name="connsiteY0" fmla="*/ 0 h 8968915"/>
              <a:gd name="connsiteX1" fmla="*/ 0 w 4991505"/>
              <a:gd name="connsiteY1" fmla="*/ 829682 h 8968915"/>
              <a:gd name="connsiteX2" fmla="*/ 0 w 4991505"/>
              <a:gd name="connsiteY2" fmla="*/ 8968915 h 8968915"/>
              <a:gd name="connsiteX3" fmla="*/ 4991505 w 4991505"/>
              <a:gd name="connsiteY3" fmla="*/ 5778450 h 8968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1505" h="8968915">
                <a:moveTo>
                  <a:pt x="1298043" y="0"/>
                </a:moveTo>
                <a:lnTo>
                  <a:pt x="0" y="829682"/>
                </a:lnTo>
                <a:lnTo>
                  <a:pt x="0" y="8968915"/>
                </a:lnTo>
                <a:lnTo>
                  <a:pt x="4991505" y="5778450"/>
                </a:lnTo>
                <a:close/>
              </a:path>
            </a:pathLst>
          </a:custGeom>
          <a:solidFill>
            <a:srgbClr val="01295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xmlns="" id="{42F65603-958F-4898-B07C-5C33D7E475F9}"/>
              </a:ext>
            </a:extLst>
          </p:cNvPr>
          <p:cNvGrpSpPr/>
          <p:nvPr/>
        </p:nvGrpSpPr>
        <p:grpSpPr>
          <a:xfrm>
            <a:off x="513206" y="6199646"/>
            <a:ext cx="930460" cy="198317"/>
            <a:chOff x="5467350" y="-714375"/>
            <a:chExt cx="2426970" cy="517281"/>
          </a:xfrm>
          <a:noFill/>
          <a:effectLst>
            <a:outerShdw blurRad="63500" sx="104000" sy="104000" algn="ctr" rotWithShape="0">
              <a:srgbClr val="4668C7"/>
            </a:outerShdw>
          </a:effectLst>
        </p:grpSpPr>
        <p:sp>
          <p:nvSpPr>
            <p:cNvPr id="176" name="Parallelogram 175">
              <a:extLst>
                <a:ext uri="{FF2B5EF4-FFF2-40B4-BE49-F238E27FC236}">
                  <a16:creationId xmlns:a16="http://schemas.microsoft.com/office/drawing/2014/main" xmlns="" id="{44BC635E-587B-AD29-E64B-D64A3FA862BA}"/>
                </a:ext>
              </a:extLst>
            </p:cNvPr>
            <p:cNvSpPr/>
            <p:nvPr/>
          </p:nvSpPr>
          <p:spPr>
            <a:xfrm>
              <a:off x="546735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7" name="Parallelogram 176">
              <a:extLst>
                <a:ext uri="{FF2B5EF4-FFF2-40B4-BE49-F238E27FC236}">
                  <a16:creationId xmlns:a16="http://schemas.microsoft.com/office/drawing/2014/main" xmlns="" id="{B1CF8E5F-2480-A37A-1762-996170F8AED5}"/>
                </a:ext>
              </a:extLst>
            </p:cNvPr>
            <p:cNvSpPr/>
            <p:nvPr/>
          </p:nvSpPr>
          <p:spPr>
            <a:xfrm>
              <a:off x="561575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8" name="Parallelogram 177">
              <a:extLst>
                <a:ext uri="{FF2B5EF4-FFF2-40B4-BE49-F238E27FC236}">
                  <a16:creationId xmlns:a16="http://schemas.microsoft.com/office/drawing/2014/main" xmlns="" id="{222F7F9B-841A-BB3D-0FA4-46AB42EE7CCE}"/>
                </a:ext>
              </a:extLst>
            </p:cNvPr>
            <p:cNvSpPr/>
            <p:nvPr/>
          </p:nvSpPr>
          <p:spPr>
            <a:xfrm>
              <a:off x="576416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79" name="Parallelogram 178">
              <a:extLst>
                <a:ext uri="{FF2B5EF4-FFF2-40B4-BE49-F238E27FC236}">
                  <a16:creationId xmlns:a16="http://schemas.microsoft.com/office/drawing/2014/main" xmlns="" id="{5CE051A5-829C-C1FA-78EA-C51DB5275D20}"/>
                </a:ext>
              </a:extLst>
            </p:cNvPr>
            <p:cNvSpPr/>
            <p:nvPr/>
          </p:nvSpPr>
          <p:spPr>
            <a:xfrm>
              <a:off x="591257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0" name="Parallelogram 179">
              <a:extLst>
                <a:ext uri="{FF2B5EF4-FFF2-40B4-BE49-F238E27FC236}">
                  <a16:creationId xmlns:a16="http://schemas.microsoft.com/office/drawing/2014/main" xmlns="" id="{588F2577-C426-EB92-EEEC-E3EE903A5661}"/>
                </a:ext>
              </a:extLst>
            </p:cNvPr>
            <p:cNvSpPr/>
            <p:nvPr/>
          </p:nvSpPr>
          <p:spPr>
            <a:xfrm>
              <a:off x="6060986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1" name="Parallelogram 180">
              <a:extLst>
                <a:ext uri="{FF2B5EF4-FFF2-40B4-BE49-F238E27FC236}">
                  <a16:creationId xmlns:a16="http://schemas.microsoft.com/office/drawing/2014/main" xmlns="" id="{C0B32108-378A-DDAD-2046-52A2172856BD}"/>
                </a:ext>
              </a:extLst>
            </p:cNvPr>
            <p:cNvSpPr/>
            <p:nvPr/>
          </p:nvSpPr>
          <p:spPr>
            <a:xfrm>
              <a:off x="6209395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2" name="Parallelogram 181">
              <a:extLst>
                <a:ext uri="{FF2B5EF4-FFF2-40B4-BE49-F238E27FC236}">
                  <a16:creationId xmlns:a16="http://schemas.microsoft.com/office/drawing/2014/main" xmlns="" id="{2DC8F210-25BF-3184-D6B5-AA93E9EF4DD3}"/>
                </a:ext>
              </a:extLst>
            </p:cNvPr>
            <p:cNvSpPr/>
            <p:nvPr/>
          </p:nvSpPr>
          <p:spPr>
            <a:xfrm>
              <a:off x="6357804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3" name="Parallelogram 182">
              <a:extLst>
                <a:ext uri="{FF2B5EF4-FFF2-40B4-BE49-F238E27FC236}">
                  <a16:creationId xmlns:a16="http://schemas.microsoft.com/office/drawing/2014/main" xmlns="" id="{FD29B427-4669-FD6D-C953-6242CEE8809A}"/>
                </a:ext>
              </a:extLst>
            </p:cNvPr>
            <p:cNvSpPr/>
            <p:nvPr/>
          </p:nvSpPr>
          <p:spPr>
            <a:xfrm>
              <a:off x="6506213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4" name="Parallelogram 183">
              <a:extLst>
                <a:ext uri="{FF2B5EF4-FFF2-40B4-BE49-F238E27FC236}">
                  <a16:creationId xmlns:a16="http://schemas.microsoft.com/office/drawing/2014/main" xmlns="" id="{69D504C3-E0B6-A57D-8853-2657F7DA5DC5}"/>
                </a:ext>
              </a:extLst>
            </p:cNvPr>
            <p:cNvSpPr/>
            <p:nvPr/>
          </p:nvSpPr>
          <p:spPr>
            <a:xfrm>
              <a:off x="6654622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5" name="Parallelogram 184">
              <a:extLst>
                <a:ext uri="{FF2B5EF4-FFF2-40B4-BE49-F238E27FC236}">
                  <a16:creationId xmlns:a16="http://schemas.microsoft.com/office/drawing/2014/main" xmlns="" id="{93508F97-4AB6-CDEE-08B1-45E9726F306A}"/>
                </a:ext>
              </a:extLst>
            </p:cNvPr>
            <p:cNvSpPr/>
            <p:nvPr/>
          </p:nvSpPr>
          <p:spPr>
            <a:xfrm>
              <a:off x="6803031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6" name="Parallelogram 185">
              <a:extLst>
                <a:ext uri="{FF2B5EF4-FFF2-40B4-BE49-F238E27FC236}">
                  <a16:creationId xmlns:a16="http://schemas.microsoft.com/office/drawing/2014/main" xmlns="" id="{2E567D85-8DB7-7281-0FAC-77AC188B2F26}"/>
                </a:ext>
              </a:extLst>
            </p:cNvPr>
            <p:cNvSpPr/>
            <p:nvPr/>
          </p:nvSpPr>
          <p:spPr>
            <a:xfrm>
              <a:off x="695144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7" name="Parallelogram 186">
              <a:extLst>
                <a:ext uri="{FF2B5EF4-FFF2-40B4-BE49-F238E27FC236}">
                  <a16:creationId xmlns:a16="http://schemas.microsoft.com/office/drawing/2014/main" xmlns="" id="{76314E11-5EDD-8060-7F93-BFF8C1724F09}"/>
                </a:ext>
              </a:extLst>
            </p:cNvPr>
            <p:cNvSpPr/>
            <p:nvPr/>
          </p:nvSpPr>
          <p:spPr>
            <a:xfrm>
              <a:off x="709984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8" name="Parallelogram 187">
              <a:extLst>
                <a:ext uri="{FF2B5EF4-FFF2-40B4-BE49-F238E27FC236}">
                  <a16:creationId xmlns:a16="http://schemas.microsoft.com/office/drawing/2014/main" xmlns="" id="{9A217281-538B-D386-102B-F4217169435D}"/>
                </a:ext>
              </a:extLst>
            </p:cNvPr>
            <p:cNvSpPr/>
            <p:nvPr/>
          </p:nvSpPr>
          <p:spPr>
            <a:xfrm>
              <a:off x="724825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9" name="Parallelogram 188">
              <a:extLst>
                <a:ext uri="{FF2B5EF4-FFF2-40B4-BE49-F238E27FC236}">
                  <a16:creationId xmlns:a16="http://schemas.microsoft.com/office/drawing/2014/main" xmlns="" id="{5626A72E-0796-5C18-A1D4-3318CCB90015}"/>
                </a:ext>
              </a:extLst>
            </p:cNvPr>
            <p:cNvSpPr/>
            <p:nvPr/>
          </p:nvSpPr>
          <p:spPr>
            <a:xfrm>
              <a:off x="739666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0" name="Parallelogram 189">
              <a:extLst>
                <a:ext uri="{FF2B5EF4-FFF2-40B4-BE49-F238E27FC236}">
                  <a16:creationId xmlns:a16="http://schemas.microsoft.com/office/drawing/2014/main" xmlns="" id="{0A0A9579-1AE8-658A-5AAE-CB30EFC67B3E}"/>
                </a:ext>
              </a:extLst>
            </p:cNvPr>
            <p:cNvSpPr/>
            <p:nvPr/>
          </p:nvSpPr>
          <p:spPr>
            <a:xfrm>
              <a:off x="754507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>
                <a:gsLst>
                  <a:gs pos="0">
                    <a:srgbClr val="4668C7"/>
                  </a:gs>
                  <a:gs pos="100000">
                    <a:srgbClr val="4668C7"/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xmlns="" id="{44B149EC-FE64-31BE-B8D9-EFE18699CB07}"/>
              </a:ext>
            </a:extLst>
          </p:cNvPr>
          <p:cNvGrpSpPr/>
          <p:nvPr/>
        </p:nvGrpSpPr>
        <p:grpSpPr>
          <a:xfrm>
            <a:off x="1375318" y="6199646"/>
            <a:ext cx="930460" cy="198317"/>
            <a:chOff x="5467350" y="-714375"/>
            <a:chExt cx="2426970" cy="517281"/>
          </a:xfrm>
          <a:noFill/>
          <a:effectLst>
            <a:outerShdw blurRad="63500" sx="104000" sy="104000" algn="ctr" rotWithShape="0">
              <a:srgbClr val="C65BC4"/>
            </a:outerShdw>
          </a:effectLst>
        </p:grpSpPr>
        <p:sp>
          <p:nvSpPr>
            <p:cNvPr id="192" name="Parallelogram 191">
              <a:extLst>
                <a:ext uri="{FF2B5EF4-FFF2-40B4-BE49-F238E27FC236}">
                  <a16:creationId xmlns:a16="http://schemas.microsoft.com/office/drawing/2014/main" xmlns="" id="{5BFE1AAE-876A-8BFA-D8FF-52259ABC2F26}"/>
                </a:ext>
              </a:extLst>
            </p:cNvPr>
            <p:cNvSpPr/>
            <p:nvPr/>
          </p:nvSpPr>
          <p:spPr>
            <a:xfrm>
              <a:off x="546735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3" name="Parallelogram 192">
              <a:extLst>
                <a:ext uri="{FF2B5EF4-FFF2-40B4-BE49-F238E27FC236}">
                  <a16:creationId xmlns:a16="http://schemas.microsoft.com/office/drawing/2014/main" xmlns="" id="{17BA8B60-9066-40AA-F053-8D209C3C363A}"/>
                </a:ext>
              </a:extLst>
            </p:cNvPr>
            <p:cNvSpPr/>
            <p:nvPr/>
          </p:nvSpPr>
          <p:spPr>
            <a:xfrm>
              <a:off x="561575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4" name="Parallelogram 193">
              <a:extLst>
                <a:ext uri="{FF2B5EF4-FFF2-40B4-BE49-F238E27FC236}">
                  <a16:creationId xmlns:a16="http://schemas.microsoft.com/office/drawing/2014/main" xmlns="" id="{4DD6B788-155B-7512-B239-2909910291E4}"/>
                </a:ext>
              </a:extLst>
            </p:cNvPr>
            <p:cNvSpPr/>
            <p:nvPr/>
          </p:nvSpPr>
          <p:spPr>
            <a:xfrm>
              <a:off x="576416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5" name="Parallelogram 194">
              <a:extLst>
                <a:ext uri="{FF2B5EF4-FFF2-40B4-BE49-F238E27FC236}">
                  <a16:creationId xmlns:a16="http://schemas.microsoft.com/office/drawing/2014/main" xmlns="" id="{9A58B00F-E427-AD54-7CDC-E240092E0B67}"/>
                </a:ext>
              </a:extLst>
            </p:cNvPr>
            <p:cNvSpPr/>
            <p:nvPr/>
          </p:nvSpPr>
          <p:spPr>
            <a:xfrm>
              <a:off x="591257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6" name="Parallelogram 195">
              <a:extLst>
                <a:ext uri="{FF2B5EF4-FFF2-40B4-BE49-F238E27FC236}">
                  <a16:creationId xmlns:a16="http://schemas.microsoft.com/office/drawing/2014/main" xmlns="" id="{C3420978-BEF5-9630-18F6-AB1ACBD2F0EA}"/>
                </a:ext>
              </a:extLst>
            </p:cNvPr>
            <p:cNvSpPr/>
            <p:nvPr/>
          </p:nvSpPr>
          <p:spPr>
            <a:xfrm>
              <a:off x="6060986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7" name="Parallelogram 196">
              <a:extLst>
                <a:ext uri="{FF2B5EF4-FFF2-40B4-BE49-F238E27FC236}">
                  <a16:creationId xmlns:a16="http://schemas.microsoft.com/office/drawing/2014/main" xmlns="" id="{3F7F90BA-DA99-C0A1-1B59-063B6992C28A}"/>
                </a:ext>
              </a:extLst>
            </p:cNvPr>
            <p:cNvSpPr/>
            <p:nvPr/>
          </p:nvSpPr>
          <p:spPr>
            <a:xfrm>
              <a:off x="6209395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8" name="Parallelogram 197">
              <a:extLst>
                <a:ext uri="{FF2B5EF4-FFF2-40B4-BE49-F238E27FC236}">
                  <a16:creationId xmlns:a16="http://schemas.microsoft.com/office/drawing/2014/main" xmlns="" id="{54E6943B-4816-5377-E059-9EE9DFF7F822}"/>
                </a:ext>
              </a:extLst>
            </p:cNvPr>
            <p:cNvSpPr/>
            <p:nvPr/>
          </p:nvSpPr>
          <p:spPr>
            <a:xfrm>
              <a:off x="6357804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99" name="Parallelogram 198">
              <a:extLst>
                <a:ext uri="{FF2B5EF4-FFF2-40B4-BE49-F238E27FC236}">
                  <a16:creationId xmlns:a16="http://schemas.microsoft.com/office/drawing/2014/main" xmlns="" id="{7DF46624-4005-276A-7649-90AF7B2AA690}"/>
                </a:ext>
              </a:extLst>
            </p:cNvPr>
            <p:cNvSpPr/>
            <p:nvPr/>
          </p:nvSpPr>
          <p:spPr>
            <a:xfrm>
              <a:off x="6506213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0" name="Parallelogram 199">
              <a:extLst>
                <a:ext uri="{FF2B5EF4-FFF2-40B4-BE49-F238E27FC236}">
                  <a16:creationId xmlns:a16="http://schemas.microsoft.com/office/drawing/2014/main" xmlns="" id="{C6175C7B-BCAB-15F7-43E2-11CF014A7752}"/>
                </a:ext>
              </a:extLst>
            </p:cNvPr>
            <p:cNvSpPr/>
            <p:nvPr/>
          </p:nvSpPr>
          <p:spPr>
            <a:xfrm>
              <a:off x="6654622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1" name="Parallelogram 200">
              <a:extLst>
                <a:ext uri="{FF2B5EF4-FFF2-40B4-BE49-F238E27FC236}">
                  <a16:creationId xmlns:a16="http://schemas.microsoft.com/office/drawing/2014/main" xmlns="" id="{35BA828E-0898-8CBF-3FEA-114F60BA5115}"/>
                </a:ext>
              </a:extLst>
            </p:cNvPr>
            <p:cNvSpPr/>
            <p:nvPr/>
          </p:nvSpPr>
          <p:spPr>
            <a:xfrm>
              <a:off x="6803031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2" name="Parallelogram 201">
              <a:extLst>
                <a:ext uri="{FF2B5EF4-FFF2-40B4-BE49-F238E27FC236}">
                  <a16:creationId xmlns:a16="http://schemas.microsoft.com/office/drawing/2014/main" xmlns="" id="{B3012AD5-413D-844E-DD2C-2CD62671ED25}"/>
                </a:ext>
              </a:extLst>
            </p:cNvPr>
            <p:cNvSpPr/>
            <p:nvPr/>
          </p:nvSpPr>
          <p:spPr>
            <a:xfrm>
              <a:off x="695144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3" name="Parallelogram 202">
              <a:extLst>
                <a:ext uri="{FF2B5EF4-FFF2-40B4-BE49-F238E27FC236}">
                  <a16:creationId xmlns:a16="http://schemas.microsoft.com/office/drawing/2014/main" xmlns="" id="{63566355-94C5-322D-7937-4DA78DC49835}"/>
                </a:ext>
              </a:extLst>
            </p:cNvPr>
            <p:cNvSpPr/>
            <p:nvPr/>
          </p:nvSpPr>
          <p:spPr>
            <a:xfrm>
              <a:off x="7099849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4" name="Parallelogram 203">
              <a:extLst>
                <a:ext uri="{FF2B5EF4-FFF2-40B4-BE49-F238E27FC236}">
                  <a16:creationId xmlns:a16="http://schemas.microsoft.com/office/drawing/2014/main" xmlns="" id="{B9AA65B9-0677-FC5D-22A4-E5278C49930F}"/>
                </a:ext>
              </a:extLst>
            </p:cNvPr>
            <p:cNvSpPr/>
            <p:nvPr/>
          </p:nvSpPr>
          <p:spPr>
            <a:xfrm>
              <a:off x="7248258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5" name="Parallelogram 204">
              <a:extLst>
                <a:ext uri="{FF2B5EF4-FFF2-40B4-BE49-F238E27FC236}">
                  <a16:creationId xmlns:a16="http://schemas.microsoft.com/office/drawing/2014/main" xmlns="" id="{3508CAEE-C7B4-3A27-B983-1C6558772F50}"/>
                </a:ext>
              </a:extLst>
            </p:cNvPr>
            <p:cNvSpPr/>
            <p:nvPr/>
          </p:nvSpPr>
          <p:spPr>
            <a:xfrm>
              <a:off x="7396667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06" name="Parallelogram 205">
              <a:extLst>
                <a:ext uri="{FF2B5EF4-FFF2-40B4-BE49-F238E27FC236}">
                  <a16:creationId xmlns:a16="http://schemas.microsoft.com/office/drawing/2014/main" xmlns="" id="{C5B78C8F-EA25-366B-8E34-6173D8FF2BBA}"/>
                </a:ext>
              </a:extLst>
            </p:cNvPr>
            <p:cNvSpPr/>
            <p:nvPr/>
          </p:nvSpPr>
          <p:spPr>
            <a:xfrm>
              <a:off x="7545070" y="-714375"/>
              <a:ext cx="349250" cy="517281"/>
            </a:xfrm>
            <a:prstGeom prst="parallelogram">
              <a:avLst>
                <a:gd name="adj" fmla="val 83368"/>
              </a:avLst>
            </a:prstGeom>
            <a:grpFill/>
            <a:ln w="6350">
              <a:gradFill flip="none" rotWithShape="1">
                <a:gsLst>
                  <a:gs pos="0">
                    <a:srgbClr val="C65BC4"/>
                  </a:gs>
                  <a:gs pos="100000">
                    <a:srgbClr val="C65BC4">
                      <a:alpha val="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361" name="Oval 360">
            <a:extLst>
              <a:ext uri="{FF2B5EF4-FFF2-40B4-BE49-F238E27FC236}">
                <a16:creationId xmlns:a16="http://schemas.microsoft.com/office/drawing/2014/main" xmlns="" id="{09060030-A14D-57A7-E0DC-A7FE66760DC8}"/>
              </a:ext>
            </a:extLst>
          </p:cNvPr>
          <p:cNvSpPr/>
          <p:nvPr/>
        </p:nvSpPr>
        <p:spPr>
          <a:xfrm>
            <a:off x="234317" y="6406571"/>
            <a:ext cx="228676" cy="228676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xmlns="" id="{CCA2D87F-215E-1A49-8BCB-27A5AA583CF1}"/>
              </a:ext>
            </a:extLst>
          </p:cNvPr>
          <p:cNvCxnSpPr>
            <a:cxnSpLocks/>
          </p:cNvCxnSpPr>
          <p:nvPr/>
        </p:nvCxnSpPr>
        <p:spPr>
          <a:xfrm flipH="1" flipV="1">
            <a:off x="5878345" y="0"/>
            <a:ext cx="4103855" cy="2290946"/>
          </a:xfrm>
          <a:prstGeom prst="line">
            <a:avLst/>
          </a:prstGeom>
          <a:ln>
            <a:solidFill>
              <a:srgbClr val="C65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xmlns="" id="{798877A5-F9F7-8B92-F2D1-36E9D6662A7C}"/>
              </a:ext>
            </a:extLst>
          </p:cNvPr>
          <p:cNvCxnSpPr>
            <a:cxnSpLocks/>
          </p:cNvCxnSpPr>
          <p:nvPr/>
        </p:nvCxnSpPr>
        <p:spPr>
          <a:xfrm flipH="1" flipV="1">
            <a:off x="6010947" y="0"/>
            <a:ext cx="2643402" cy="1475659"/>
          </a:xfrm>
          <a:prstGeom prst="line">
            <a:avLst/>
          </a:prstGeom>
          <a:ln>
            <a:solidFill>
              <a:srgbClr val="C65B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3" name="Oval 372">
            <a:extLst>
              <a:ext uri="{FF2B5EF4-FFF2-40B4-BE49-F238E27FC236}">
                <a16:creationId xmlns:a16="http://schemas.microsoft.com/office/drawing/2014/main" xmlns="" id="{460A04E6-71E3-95AD-0472-8BC05C5E08BC}"/>
              </a:ext>
            </a:extLst>
          </p:cNvPr>
          <p:cNvSpPr/>
          <p:nvPr/>
        </p:nvSpPr>
        <p:spPr>
          <a:xfrm>
            <a:off x="6253583" y="128320"/>
            <a:ext cx="188988" cy="188988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4" name="Oval 373">
            <a:extLst>
              <a:ext uri="{FF2B5EF4-FFF2-40B4-BE49-F238E27FC236}">
                <a16:creationId xmlns:a16="http://schemas.microsoft.com/office/drawing/2014/main" xmlns="" id="{A70A234B-ED36-3E78-6560-2B59A0CFDFF7}"/>
              </a:ext>
            </a:extLst>
          </p:cNvPr>
          <p:cNvSpPr/>
          <p:nvPr/>
        </p:nvSpPr>
        <p:spPr>
          <a:xfrm>
            <a:off x="11493698" y="6260710"/>
            <a:ext cx="251544" cy="251544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6" name="Right Triangle 375">
            <a:extLst>
              <a:ext uri="{FF2B5EF4-FFF2-40B4-BE49-F238E27FC236}">
                <a16:creationId xmlns:a16="http://schemas.microsoft.com/office/drawing/2014/main" xmlns="" id="{169134D4-BE5C-ADD7-2BFF-4C0F0771C324}"/>
              </a:ext>
            </a:extLst>
          </p:cNvPr>
          <p:cNvSpPr/>
          <p:nvPr/>
        </p:nvSpPr>
        <p:spPr>
          <a:xfrm flipV="1">
            <a:off x="-1" y="-1"/>
            <a:ext cx="3853799" cy="2810052"/>
          </a:xfrm>
          <a:prstGeom prst="rtTriangle">
            <a:avLst/>
          </a:pr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5" name="Right Triangle 374">
            <a:extLst>
              <a:ext uri="{FF2B5EF4-FFF2-40B4-BE49-F238E27FC236}">
                <a16:creationId xmlns:a16="http://schemas.microsoft.com/office/drawing/2014/main" xmlns="" id="{4DD9D913-B381-3118-62B1-D3D2B3F22BE0}"/>
              </a:ext>
            </a:extLst>
          </p:cNvPr>
          <p:cNvSpPr/>
          <p:nvPr/>
        </p:nvSpPr>
        <p:spPr>
          <a:xfrm flipV="1">
            <a:off x="0" y="-1"/>
            <a:ext cx="3200400" cy="2321169"/>
          </a:xfrm>
          <a:prstGeom prst="rtTriangle">
            <a:avLst/>
          </a:prstGeom>
          <a:solidFill>
            <a:srgbClr val="9E9CF5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7" name="Right Triangle 376">
            <a:extLst>
              <a:ext uri="{FF2B5EF4-FFF2-40B4-BE49-F238E27FC236}">
                <a16:creationId xmlns:a16="http://schemas.microsoft.com/office/drawing/2014/main" xmlns="" id="{312E75FB-1B73-8767-CFCA-3E20D7C583E5}"/>
              </a:ext>
            </a:extLst>
          </p:cNvPr>
          <p:cNvSpPr/>
          <p:nvPr/>
        </p:nvSpPr>
        <p:spPr>
          <a:xfrm flipV="1">
            <a:off x="0" y="0"/>
            <a:ext cx="2580236" cy="3804332"/>
          </a:xfrm>
          <a:prstGeom prst="rtTriangle">
            <a:avLst/>
          </a:prstGeom>
          <a:solidFill>
            <a:srgbClr val="9E9CF5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1" name="Group 210">
            <a:extLst>
              <a:ext uri="{FF2B5EF4-FFF2-40B4-BE49-F238E27FC236}">
                <a16:creationId xmlns:a16="http://schemas.microsoft.com/office/drawing/2014/main" xmlns="" id="{35EEF79C-5BB0-7A3D-E42E-EC62289C5C9F}"/>
              </a:ext>
            </a:extLst>
          </p:cNvPr>
          <p:cNvGrpSpPr/>
          <p:nvPr/>
        </p:nvGrpSpPr>
        <p:grpSpPr>
          <a:xfrm rot="5400000" flipV="1">
            <a:off x="-161731" y="479718"/>
            <a:ext cx="1991622" cy="1355478"/>
            <a:chOff x="1847850" y="-1981200"/>
            <a:chExt cx="1550670" cy="1055370"/>
          </a:xfrm>
          <a:gradFill>
            <a:gsLst>
              <a:gs pos="0">
                <a:srgbClr val="C65BC4">
                  <a:alpha val="0"/>
                </a:srgbClr>
              </a:gs>
              <a:gs pos="100000">
                <a:srgbClr val="C65BC4">
                  <a:alpha val="80000"/>
                </a:srgbClr>
              </a:gs>
            </a:gsLst>
            <a:lin ang="10800000" scaled="1"/>
          </a:gradFill>
          <a:effectLst/>
        </p:grpSpPr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xmlns="" id="{438B81ED-4F40-FF19-2812-9820263EF369}"/>
                </a:ext>
              </a:extLst>
            </p:cNvPr>
            <p:cNvGrpSpPr/>
            <p:nvPr/>
          </p:nvGrpSpPr>
          <p:grpSpPr>
            <a:xfrm>
              <a:off x="1847850" y="-198120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xmlns="" id="{14B7CAD5-6617-FDAD-9789-57990638C7AA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6" name="Oval 275">
                <a:extLst>
                  <a:ext uri="{FF2B5EF4-FFF2-40B4-BE49-F238E27FC236}">
                    <a16:creationId xmlns:a16="http://schemas.microsoft.com/office/drawing/2014/main" xmlns="" id="{17A7BD38-0A42-C765-0808-36C442A3DB3E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xmlns="" id="{B158BEB5-9DCE-B4E6-772F-4D729DB02304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8" name="Oval 277">
                <a:extLst>
                  <a:ext uri="{FF2B5EF4-FFF2-40B4-BE49-F238E27FC236}">
                    <a16:creationId xmlns:a16="http://schemas.microsoft.com/office/drawing/2014/main" xmlns="" id="{0407A78D-EF04-8C3F-7D06-835D97FF8CB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xmlns="" id="{0C19DE17-7646-D775-BB6C-8D6B6537F0F9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0" name="Oval 279">
                <a:extLst>
                  <a:ext uri="{FF2B5EF4-FFF2-40B4-BE49-F238E27FC236}">
                    <a16:creationId xmlns:a16="http://schemas.microsoft.com/office/drawing/2014/main" xmlns="" id="{6CEA5110-615B-545A-AD17-4E9D9FE70540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1" name="Oval 280">
                <a:extLst>
                  <a:ext uri="{FF2B5EF4-FFF2-40B4-BE49-F238E27FC236}">
                    <a16:creationId xmlns:a16="http://schemas.microsoft.com/office/drawing/2014/main" xmlns="" id="{72AED2C1-176A-B198-E429-0594AE0C39CF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2" name="Oval 281">
                <a:extLst>
                  <a:ext uri="{FF2B5EF4-FFF2-40B4-BE49-F238E27FC236}">
                    <a16:creationId xmlns:a16="http://schemas.microsoft.com/office/drawing/2014/main" xmlns="" id="{45E1B9E6-A4AB-6780-E2C1-B950170158A2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xmlns="" id="{F7C0A4E4-0C26-CBD3-A196-8C9C3F98B5D1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4" name="Oval 283">
                <a:extLst>
                  <a:ext uri="{FF2B5EF4-FFF2-40B4-BE49-F238E27FC236}">
                    <a16:creationId xmlns:a16="http://schemas.microsoft.com/office/drawing/2014/main" xmlns="" id="{1C3D4B18-8024-F5BE-7B20-82E59DD584DB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5" name="Oval 284">
                <a:extLst>
                  <a:ext uri="{FF2B5EF4-FFF2-40B4-BE49-F238E27FC236}">
                    <a16:creationId xmlns:a16="http://schemas.microsoft.com/office/drawing/2014/main" xmlns="" id="{5B337D88-963E-575D-6FEF-523B8DAD3DA8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xmlns="" id="{D3316CD0-9B6E-7F5D-A12A-D7EEB873D541}"/>
                </a:ext>
              </a:extLst>
            </p:cNvPr>
            <p:cNvGrpSpPr/>
            <p:nvPr/>
          </p:nvGrpSpPr>
          <p:grpSpPr>
            <a:xfrm>
              <a:off x="1847850" y="-182118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xmlns="" id="{4B8335DF-7368-92F2-7568-E06B7C3BA19A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xmlns="" id="{2F7E03E8-E16B-C113-DCE2-5C3E311D50C3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xmlns="" id="{0A388F47-7C2A-EE93-63D9-E2F30B88EA98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xmlns="" id="{727C94B1-08FC-E9EA-A012-151C4DBD17DD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xmlns="" id="{A8233DF6-D6BD-13AE-9B4C-D70F4A131093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9" name="Oval 268">
                <a:extLst>
                  <a:ext uri="{FF2B5EF4-FFF2-40B4-BE49-F238E27FC236}">
                    <a16:creationId xmlns:a16="http://schemas.microsoft.com/office/drawing/2014/main" xmlns="" id="{CDC392EE-B086-B20A-838F-8193D2DEFA2C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xmlns="" id="{3E9BA642-C318-6018-4899-AB20B4A659A3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xmlns="" id="{CCEA0E46-BDDE-09AA-E46C-401E5077457D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xmlns="" id="{286E6E66-7953-7420-2B10-9466EB964D53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xmlns="" id="{28C8C569-E405-56A2-EAEB-19A0D7016161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xmlns="" id="{EA709491-9683-322B-7DBF-68C3E287F79F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xmlns="" id="{30265D3C-DC15-4195-E9F4-F3D0FD412B58}"/>
                </a:ext>
              </a:extLst>
            </p:cNvPr>
            <p:cNvGrpSpPr/>
            <p:nvPr/>
          </p:nvGrpSpPr>
          <p:grpSpPr>
            <a:xfrm>
              <a:off x="1847850" y="-1661160"/>
              <a:ext cx="1550670" cy="95250"/>
              <a:chOff x="1847850" y="-1981200"/>
              <a:chExt cx="1550670" cy="95250"/>
            </a:xfrm>
            <a:grpFill/>
          </p:grpSpPr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xmlns="" id="{FCD62770-6BDE-D6F0-F5CB-50003E11A1D4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xmlns="" id="{A6A9DAF7-2EDD-70D6-4262-18DBCEDDCA10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xmlns="" id="{13A85847-EDEF-6131-451A-0EC38ED2A326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xmlns="" id="{9C3E8829-2D30-304B-5AEE-0A53E303DD98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xmlns="" id="{CA742612-E396-7394-5BD1-8EA70D22E1E3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xmlns="" id="{F90C5DC5-1123-5629-43A9-173A36F8DC84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xmlns="" id="{06BF8588-85AB-9304-8B63-2F72DC8C870D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xmlns="" id="{DAE67DE2-8093-5A6F-00F5-1A70D9A5E4B7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xmlns="" id="{C89C55C5-4C19-4D6D-5C48-C8DC7F832FF7}"/>
                  </a:ext>
                </a:extLst>
              </p:cNvPr>
              <p:cNvSpPr/>
              <p:nvPr/>
            </p:nvSpPr>
            <p:spPr>
              <a:xfrm>
                <a:off x="301218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xmlns="" id="{E49F3E9A-CAB7-4FCB-124F-45E7674CBEB3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xmlns="" id="{A59A546B-4643-488D-4A28-4EAC7E4260BB}"/>
                  </a:ext>
                </a:extLst>
              </p:cNvPr>
              <p:cNvSpPr/>
              <p:nvPr/>
            </p:nvSpPr>
            <p:spPr>
              <a:xfrm>
                <a:off x="330327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xmlns="" id="{BB0D405B-55D1-8E04-6EA1-0F4DDA499408}"/>
                </a:ext>
              </a:extLst>
            </p:cNvPr>
            <p:cNvGrpSpPr/>
            <p:nvPr/>
          </p:nvGrpSpPr>
          <p:grpSpPr>
            <a:xfrm>
              <a:off x="1847850" y="-1501140"/>
              <a:ext cx="1405128" cy="95250"/>
              <a:chOff x="1847850" y="-1981200"/>
              <a:chExt cx="1405128" cy="95250"/>
            </a:xfrm>
            <a:grpFill/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xmlns="" id="{0B0A045B-36D1-B5CC-7161-7D698904E9C6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xmlns="" id="{83355ED1-FBC7-EC88-AFB0-F4CA7A8F8F51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xmlns="" id="{8F19A546-A84B-1E7D-1EE1-E92B35C9053A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xmlns="" id="{893CF02F-C600-A385-047B-4E5A473BA617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xmlns="" id="{C481572D-4203-CE91-B44F-8D4A1E96D5E5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xmlns="" id="{1D645D37-0BB1-9A38-6C94-FAC865F99225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xmlns="" id="{6BBFD6EE-F744-2EB8-4077-0E19BE15F789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xmlns="" id="{E4401757-AB9F-BF64-837A-48F4850C9E17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xmlns="" id="{21EAB768-5EA7-C214-E3B3-21EEC7EB7105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xmlns="" id="{A9C66E44-077F-C9F9-C0DB-D221DC741280}"/>
                  </a:ext>
                </a:extLst>
              </p:cNvPr>
              <p:cNvSpPr/>
              <p:nvPr/>
            </p:nvSpPr>
            <p:spPr>
              <a:xfrm>
                <a:off x="315772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xmlns="" id="{5991600C-462B-5E13-CDD8-649C78918B14}"/>
                </a:ext>
              </a:extLst>
            </p:cNvPr>
            <p:cNvGrpSpPr/>
            <p:nvPr/>
          </p:nvGrpSpPr>
          <p:grpSpPr>
            <a:xfrm>
              <a:off x="1847850" y="-1341120"/>
              <a:ext cx="1259587" cy="95250"/>
              <a:chOff x="1847850" y="-1981200"/>
              <a:chExt cx="1259587" cy="95250"/>
            </a:xfrm>
            <a:grpFill/>
          </p:grpSpPr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xmlns="" id="{C0A4279A-1A74-C844-0501-0C0220336218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xmlns="" id="{89713733-0802-7539-6660-BFA3C56DC8AF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xmlns="" id="{92DCC758-544A-634D-DC30-27627C6F381E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xmlns="" id="{BCDE2EB5-34C5-547C-DF4B-4CF83C790713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xmlns="" id="{5EDF484F-C985-2415-EB89-DFBA838E3CCA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xmlns="" id="{A06A3BB0-81E5-F47A-3F4B-42FA5255034B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xmlns="" id="{1A9D3B21-7570-5E98-386D-6521867A3588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xmlns="" id="{D240F7DA-6AE4-FF9A-2626-18EB135E6E5A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xmlns="" id="{2E1ABE17-86CA-11C0-5D51-B01D5AB2822A}"/>
                  </a:ext>
                </a:extLst>
              </p:cNvPr>
              <p:cNvSpPr/>
              <p:nvPr/>
            </p:nvSpPr>
            <p:spPr>
              <a:xfrm>
                <a:off x="3012187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xmlns="" id="{167AF24A-38BB-7498-E83B-C0B1E807D289}"/>
                </a:ext>
              </a:extLst>
            </p:cNvPr>
            <p:cNvGrpSpPr/>
            <p:nvPr/>
          </p:nvGrpSpPr>
          <p:grpSpPr>
            <a:xfrm>
              <a:off x="1847850" y="-1181100"/>
              <a:ext cx="1114044" cy="95250"/>
              <a:chOff x="1847850" y="-1981200"/>
              <a:chExt cx="1114044" cy="95250"/>
            </a:xfrm>
            <a:grpFill/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xmlns="" id="{FD050C33-BD09-8A48-3007-0EA50F22B43E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xmlns="" id="{9324C0DC-7AB4-CA6A-2B03-1DD3184AC72A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xmlns="" id="{DDA89A60-7454-D359-E438-7298C152B0F7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xmlns="" id="{E44C694B-EDE2-6F37-6BC8-90C13FFE6464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xmlns="" id="{4B0062AF-68D9-3DBA-3FA7-C8FEC5E81B3F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xmlns="" id="{B4B3BF0F-71E6-FD13-FB15-B87B81ECBD76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xmlns="" id="{270952F4-DE38-DAD9-7657-9AF3E10754F6}"/>
                  </a:ext>
                </a:extLst>
              </p:cNvPr>
              <p:cNvSpPr/>
              <p:nvPr/>
            </p:nvSpPr>
            <p:spPr>
              <a:xfrm>
                <a:off x="2721101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xmlns="" id="{B52F504A-D684-0F10-342D-A8378F6DF496}"/>
                  </a:ext>
                </a:extLst>
              </p:cNvPr>
              <p:cNvSpPr/>
              <p:nvPr/>
            </p:nvSpPr>
            <p:spPr>
              <a:xfrm>
                <a:off x="286664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xmlns="" id="{DCFFC141-83B6-3411-F292-4EEDCF8F9E89}"/>
                </a:ext>
              </a:extLst>
            </p:cNvPr>
            <p:cNvGrpSpPr/>
            <p:nvPr/>
          </p:nvGrpSpPr>
          <p:grpSpPr>
            <a:xfrm>
              <a:off x="1847850" y="-1021080"/>
              <a:ext cx="968502" cy="95250"/>
              <a:chOff x="1847850" y="-1981200"/>
              <a:chExt cx="968502" cy="95250"/>
            </a:xfrm>
            <a:grpFill/>
          </p:grpSpPr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xmlns="" id="{B1E68CAD-05E5-7A73-3983-C44003B91A80}"/>
                  </a:ext>
                </a:extLst>
              </p:cNvPr>
              <p:cNvSpPr/>
              <p:nvPr/>
            </p:nvSpPr>
            <p:spPr>
              <a:xfrm>
                <a:off x="184785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xmlns="" id="{65D55FEF-005F-2358-5D4F-48324FCD9A04}"/>
                  </a:ext>
                </a:extLst>
              </p:cNvPr>
              <p:cNvSpPr/>
              <p:nvPr/>
            </p:nvSpPr>
            <p:spPr>
              <a:xfrm>
                <a:off x="199339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xmlns="" id="{5D6D6C50-DB6E-A9CE-649B-56C51B55B96C}"/>
                  </a:ext>
                </a:extLst>
              </p:cNvPr>
              <p:cNvSpPr/>
              <p:nvPr/>
            </p:nvSpPr>
            <p:spPr>
              <a:xfrm>
                <a:off x="2138934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xmlns="" id="{52968100-08EE-C78C-4D09-D0ABE35E0F04}"/>
                  </a:ext>
                </a:extLst>
              </p:cNvPr>
              <p:cNvSpPr/>
              <p:nvPr/>
            </p:nvSpPr>
            <p:spPr>
              <a:xfrm>
                <a:off x="2284476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xmlns="" id="{CBBD7BA7-11B9-7981-129A-EEDAD9B3ACBE}"/>
                  </a:ext>
                </a:extLst>
              </p:cNvPr>
              <p:cNvSpPr/>
              <p:nvPr/>
            </p:nvSpPr>
            <p:spPr>
              <a:xfrm>
                <a:off x="2430018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xmlns="" id="{29945F4D-6A93-560C-BD5D-7843495D2650}"/>
                  </a:ext>
                </a:extLst>
              </p:cNvPr>
              <p:cNvSpPr/>
              <p:nvPr/>
            </p:nvSpPr>
            <p:spPr>
              <a:xfrm>
                <a:off x="2575560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xmlns="" id="{C941D63D-CD8C-D518-5963-796D93336F47}"/>
                  </a:ext>
                </a:extLst>
              </p:cNvPr>
              <p:cNvSpPr/>
              <p:nvPr/>
            </p:nvSpPr>
            <p:spPr>
              <a:xfrm>
                <a:off x="2721102" y="-1981200"/>
                <a:ext cx="95250" cy="952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sp>
        <p:nvSpPr>
          <p:cNvPr id="366" name="Oval 365">
            <a:extLst>
              <a:ext uri="{FF2B5EF4-FFF2-40B4-BE49-F238E27FC236}">
                <a16:creationId xmlns:a16="http://schemas.microsoft.com/office/drawing/2014/main" xmlns="" id="{A0D36ED2-8E22-3C56-51DA-B37C60ECB021}"/>
              </a:ext>
            </a:extLst>
          </p:cNvPr>
          <p:cNvSpPr/>
          <p:nvPr/>
        </p:nvSpPr>
        <p:spPr>
          <a:xfrm>
            <a:off x="540544" y="490319"/>
            <a:ext cx="188988" cy="188988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xmlns="" id="{DB6DFB4F-2788-B074-B796-B903FAA7C3C8}"/>
              </a:ext>
            </a:extLst>
          </p:cNvPr>
          <p:cNvSpPr/>
          <p:nvPr/>
        </p:nvSpPr>
        <p:spPr>
          <a:xfrm>
            <a:off x="67227" y="1030503"/>
            <a:ext cx="251544" cy="251544"/>
          </a:xfrm>
          <a:prstGeom prst="ellipse">
            <a:avLst/>
          </a:prstGeom>
          <a:solidFill>
            <a:srgbClr val="012955"/>
          </a:solidFill>
          <a:ln>
            <a:solidFill>
              <a:srgbClr val="C65BC4"/>
            </a:solidFill>
          </a:ln>
          <a:effectLst>
            <a:glow rad="63500">
              <a:srgbClr val="C65BC4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xmlns="" id="{F757C636-44A7-53AF-F0A8-CAFCD99EC4FB}"/>
              </a:ext>
            </a:extLst>
          </p:cNvPr>
          <p:cNvCxnSpPr>
            <a:cxnSpLocks/>
          </p:cNvCxnSpPr>
          <p:nvPr/>
        </p:nvCxnSpPr>
        <p:spPr>
          <a:xfrm flipV="1">
            <a:off x="-10798" y="12877"/>
            <a:ext cx="4202145" cy="2990189"/>
          </a:xfrm>
          <a:prstGeom prst="line">
            <a:avLst/>
          </a:prstGeom>
          <a:ln>
            <a:gradFill flip="none" rotWithShape="1">
              <a:gsLst>
                <a:gs pos="49000">
                  <a:srgbClr val="C65BC4">
                    <a:alpha val="0"/>
                  </a:srgbClr>
                </a:gs>
                <a:gs pos="26000">
                  <a:srgbClr val="C65BC4">
                    <a:alpha val="0"/>
                  </a:srgbClr>
                </a:gs>
                <a:gs pos="0">
                  <a:srgbClr val="C65BC4"/>
                </a:gs>
                <a:gs pos="100000">
                  <a:srgbClr val="C65BC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xmlns="" id="{EF4D69BE-7617-6A90-C551-1674F6D3B2A0}"/>
              </a:ext>
            </a:extLst>
          </p:cNvPr>
          <p:cNvCxnSpPr>
            <a:cxnSpLocks/>
          </p:cNvCxnSpPr>
          <p:nvPr/>
        </p:nvCxnSpPr>
        <p:spPr>
          <a:xfrm flipV="1">
            <a:off x="-10798" y="1535319"/>
            <a:ext cx="2299599" cy="1640708"/>
          </a:xfrm>
          <a:prstGeom prst="line">
            <a:avLst/>
          </a:prstGeom>
          <a:ln>
            <a:gradFill flip="none" rotWithShape="1">
              <a:gsLst>
                <a:gs pos="0">
                  <a:srgbClr val="C65BC4">
                    <a:alpha val="0"/>
                  </a:srgbClr>
                </a:gs>
                <a:gs pos="100000">
                  <a:srgbClr val="C65BC4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CE05822-8AD8-ECED-0DE7-D151A9CFE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9DFEF-FF77-40A8-AE33-538C6B6130A2}" type="slidenum">
              <a:rPr lang="en-ID" smtClean="0"/>
              <a:t>9</a:t>
            </a:fld>
            <a:endParaRPr lang="en-ID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98" y="-1"/>
            <a:ext cx="1220279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265</Words>
  <Application>Microsoft Office PowerPoint</Application>
  <PresentationFormat>Custom</PresentationFormat>
  <Paragraphs>89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hp</cp:lastModifiedBy>
  <cp:revision>24</cp:revision>
  <dcterms:created xsi:type="dcterms:W3CDTF">2022-06-13T02:15:42Z</dcterms:created>
  <dcterms:modified xsi:type="dcterms:W3CDTF">2022-09-27T22:06:05Z</dcterms:modified>
</cp:coreProperties>
</file>